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256" r:id="rId5"/>
    <p:sldId id="272" r:id="rId6"/>
    <p:sldId id="273" r:id="rId7"/>
    <p:sldId id="274" r:id="rId8"/>
    <p:sldId id="275" r:id="rId9"/>
    <p:sldId id="276" r:id="rId10"/>
    <p:sldId id="321" r:id="rId11"/>
    <p:sldId id="322" r:id="rId12"/>
    <p:sldId id="277" r:id="rId13"/>
    <p:sldId id="278" r:id="rId14"/>
    <p:sldId id="336" r:id="rId15"/>
    <p:sldId id="279" r:id="rId16"/>
    <p:sldId id="280" r:id="rId17"/>
    <p:sldId id="281" r:id="rId18"/>
    <p:sldId id="282" r:id="rId19"/>
    <p:sldId id="283" r:id="rId20"/>
    <p:sldId id="324" r:id="rId21"/>
    <p:sldId id="268" r:id="rId22"/>
    <p:sldId id="306" r:id="rId23"/>
    <p:sldId id="284" r:id="rId24"/>
    <p:sldId id="285" r:id="rId25"/>
    <p:sldId id="307" r:id="rId26"/>
    <p:sldId id="286" r:id="rId27"/>
    <p:sldId id="290" r:id="rId28"/>
    <p:sldId id="325" r:id="rId29"/>
    <p:sldId id="326" r:id="rId30"/>
    <p:sldId id="289" r:id="rId31"/>
    <p:sldId id="337" r:id="rId32"/>
    <p:sldId id="338" r:id="rId33"/>
    <p:sldId id="339" r:id="rId34"/>
    <p:sldId id="340" r:id="rId35"/>
    <p:sldId id="341" r:id="rId36"/>
    <p:sldId id="32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9" autoAdjust="0"/>
    <p:restoredTop sz="81231" autoAdjust="0"/>
  </p:normalViewPr>
  <p:slideViewPr>
    <p:cSldViewPr snapToGrid="0">
      <p:cViewPr varScale="1">
        <p:scale>
          <a:sx n="70" d="100"/>
          <a:sy n="70" d="100"/>
        </p:scale>
        <p:origin x="1325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50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Brooks (RIB) | VIA" userId="d218e636-6c12-4060-8e5d-4173eee525b6" providerId="ADAL" clId="{54699077-857B-4DDB-AF3E-23F70455A032}"/>
    <pc:docChg chg="custSel addSld delSld modSld">
      <pc:chgData name="Richard Brooks (RIB) | VIA" userId="d218e636-6c12-4060-8e5d-4173eee525b6" providerId="ADAL" clId="{54699077-857B-4DDB-AF3E-23F70455A032}" dt="2021-01-25T23:12:00.480" v="75" actId="478"/>
      <pc:docMkLst>
        <pc:docMk/>
      </pc:docMkLst>
      <pc:sldChg chg="add del">
        <pc:chgData name="Richard Brooks (RIB) | VIA" userId="d218e636-6c12-4060-8e5d-4173eee525b6" providerId="ADAL" clId="{54699077-857B-4DDB-AF3E-23F70455A032}" dt="2021-01-25T23:00:33.796" v="2" actId="2696"/>
        <pc:sldMkLst>
          <pc:docMk/>
          <pc:sldMk cId="2948690003" sldId="328"/>
        </pc:sldMkLst>
      </pc:sldChg>
      <pc:sldChg chg="addSp delSp modSp add delAnim">
        <pc:chgData name="Richard Brooks (RIB) | VIA" userId="d218e636-6c12-4060-8e5d-4173eee525b6" providerId="ADAL" clId="{54699077-857B-4DDB-AF3E-23F70455A032}" dt="2021-01-25T23:03:09.313" v="15" actId="1076"/>
        <pc:sldMkLst>
          <pc:docMk/>
          <pc:sldMk cId="2867885580" sldId="336"/>
        </pc:sldMkLst>
        <pc:spChg chg="del">
          <ac:chgData name="Richard Brooks (RIB) | VIA" userId="d218e636-6c12-4060-8e5d-4173eee525b6" providerId="ADAL" clId="{54699077-857B-4DDB-AF3E-23F70455A032}" dt="2021-01-25T23:02:33.497" v="8" actId="478"/>
          <ac:spMkLst>
            <pc:docMk/>
            <pc:sldMk cId="2867885580" sldId="336"/>
            <ac:spMk id="3" creationId="{B8B5C3CA-C626-44A5-8EC0-37C0F554A634}"/>
          </ac:spMkLst>
        </pc:spChg>
        <pc:spChg chg="del">
          <ac:chgData name="Richard Brooks (RIB) | VIA" userId="d218e636-6c12-4060-8e5d-4173eee525b6" providerId="ADAL" clId="{54699077-857B-4DDB-AF3E-23F70455A032}" dt="2021-01-25T23:02:28.764" v="6" actId="478"/>
          <ac:spMkLst>
            <pc:docMk/>
            <pc:sldMk cId="2867885580" sldId="336"/>
            <ac:spMk id="4" creationId="{B8D2FBD8-1FC0-414B-838E-FCCC656D0B53}"/>
          </ac:spMkLst>
        </pc:spChg>
        <pc:spChg chg="del">
          <ac:chgData name="Richard Brooks (RIB) | VIA" userId="d218e636-6c12-4060-8e5d-4173eee525b6" providerId="ADAL" clId="{54699077-857B-4DDB-AF3E-23F70455A032}" dt="2021-01-25T23:02:30.864" v="7" actId="478"/>
          <ac:spMkLst>
            <pc:docMk/>
            <pc:sldMk cId="2867885580" sldId="336"/>
            <ac:spMk id="5" creationId="{9F4E028F-FBEF-429A-A896-7EBE99F951DE}"/>
          </ac:spMkLst>
        </pc:spChg>
        <pc:spChg chg="del">
          <ac:chgData name="Richard Brooks (RIB) | VIA" userId="d218e636-6c12-4060-8e5d-4173eee525b6" providerId="ADAL" clId="{54699077-857B-4DDB-AF3E-23F70455A032}" dt="2021-01-25T23:02:04.097" v="3"/>
          <ac:spMkLst>
            <pc:docMk/>
            <pc:sldMk cId="2867885580" sldId="336"/>
            <ac:spMk id="7" creationId="{8E2D41AA-D840-4AE8-9977-B7C91F292FCC}"/>
          </ac:spMkLst>
        </pc:spChg>
        <pc:picChg chg="add mod">
          <ac:chgData name="Richard Brooks (RIB) | VIA" userId="d218e636-6c12-4060-8e5d-4173eee525b6" providerId="ADAL" clId="{54699077-857B-4DDB-AF3E-23F70455A032}" dt="2021-01-25T23:03:09.313" v="15" actId="1076"/>
          <ac:picMkLst>
            <pc:docMk/>
            <pc:sldMk cId="2867885580" sldId="336"/>
            <ac:picMk id="8" creationId="{994C8E37-1108-4C63-8302-E4B504C658D3}"/>
          </ac:picMkLst>
        </pc:picChg>
        <pc:picChg chg="del mod modCrop">
          <ac:chgData name="Richard Brooks (RIB) | VIA" userId="d218e636-6c12-4060-8e5d-4173eee525b6" providerId="ADAL" clId="{54699077-857B-4DDB-AF3E-23F70455A032}" dt="2021-01-25T23:02:58.097" v="11" actId="478"/>
          <ac:picMkLst>
            <pc:docMk/>
            <pc:sldMk cId="2867885580" sldId="336"/>
            <ac:picMk id="11" creationId="{F2684388-7301-43C0-94A9-E3642D7130E2}"/>
          </ac:picMkLst>
        </pc:picChg>
      </pc:sldChg>
      <pc:sldChg chg="addSp delSp modSp add">
        <pc:chgData name="Richard Brooks (RIB) | VIA" userId="d218e636-6c12-4060-8e5d-4173eee525b6" providerId="ADAL" clId="{54699077-857B-4DDB-AF3E-23F70455A032}" dt="2021-01-25T23:05:29.164" v="43" actId="20577"/>
        <pc:sldMkLst>
          <pc:docMk/>
          <pc:sldMk cId="2647850413" sldId="337"/>
        </pc:sldMkLst>
        <pc:spChg chg="mod">
          <ac:chgData name="Richard Brooks (RIB) | VIA" userId="d218e636-6c12-4060-8e5d-4173eee525b6" providerId="ADAL" clId="{54699077-857B-4DDB-AF3E-23F70455A032}" dt="2021-01-25T23:05:29.164" v="43" actId="20577"/>
          <ac:spMkLst>
            <pc:docMk/>
            <pc:sldMk cId="2647850413" sldId="337"/>
            <ac:spMk id="2" creationId="{92D84071-B616-44AC-8896-6D4FA8A28B02}"/>
          </ac:spMkLst>
        </pc:spChg>
        <pc:spChg chg="del">
          <ac:chgData name="Richard Brooks (RIB) | VIA" userId="d218e636-6c12-4060-8e5d-4173eee525b6" providerId="ADAL" clId="{54699077-857B-4DDB-AF3E-23F70455A032}" dt="2021-01-25T23:05:20.147" v="20" actId="478"/>
          <ac:spMkLst>
            <pc:docMk/>
            <pc:sldMk cId="2647850413" sldId="337"/>
            <ac:spMk id="3" creationId="{7C353437-4842-43FC-B93E-EEF0868C1BDD}"/>
          </ac:spMkLst>
        </pc:spChg>
        <pc:picChg chg="add mod">
          <ac:chgData name="Richard Brooks (RIB) | VIA" userId="d218e636-6c12-4060-8e5d-4173eee525b6" providerId="ADAL" clId="{54699077-857B-4DDB-AF3E-23F70455A032}" dt="2021-01-25T23:05:17.264" v="19" actId="1076"/>
          <ac:picMkLst>
            <pc:docMk/>
            <pc:sldMk cId="2647850413" sldId="337"/>
            <ac:picMk id="5" creationId="{2F34710D-793B-4C86-84F2-9DF237D772B4}"/>
          </ac:picMkLst>
        </pc:picChg>
      </pc:sldChg>
      <pc:sldChg chg="addSp delSp modSp add">
        <pc:chgData name="Richard Brooks (RIB) | VIA" userId="d218e636-6c12-4060-8e5d-4173eee525b6" providerId="ADAL" clId="{54699077-857B-4DDB-AF3E-23F70455A032}" dt="2021-01-25T23:08:03.414" v="57" actId="1076"/>
        <pc:sldMkLst>
          <pc:docMk/>
          <pc:sldMk cId="655673930" sldId="338"/>
        </pc:sldMkLst>
        <pc:spChg chg="mod">
          <ac:chgData name="Richard Brooks (RIB) | VIA" userId="d218e636-6c12-4060-8e5d-4173eee525b6" providerId="ADAL" clId="{54699077-857B-4DDB-AF3E-23F70455A032}" dt="2021-01-25T23:07:15.597" v="47"/>
          <ac:spMkLst>
            <pc:docMk/>
            <pc:sldMk cId="655673930" sldId="338"/>
            <ac:spMk id="2" creationId="{6A187024-E6B8-4D46-BF4B-CD31018BF8DA}"/>
          </ac:spMkLst>
        </pc:spChg>
        <pc:spChg chg="del">
          <ac:chgData name="Richard Brooks (RIB) | VIA" userId="d218e636-6c12-4060-8e5d-4173eee525b6" providerId="ADAL" clId="{54699077-857B-4DDB-AF3E-23F70455A032}" dt="2021-01-25T23:07:08.531" v="45" actId="478"/>
          <ac:spMkLst>
            <pc:docMk/>
            <pc:sldMk cId="655673930" sldId="338"/>
            <ac:spMk id="3" creationId="{29D5D6BF-192C-4161-AD99-D6E0179BAD0B}"/>
          </ac:spMkLst>
        </pc:spChg>
        <pc:spChg chg="add mod">
          <ac:chgData name="Richard Brooks (RIB) | VIA" userId="d218e636-6c12-4060-8e5d-4173eee525b6" providerId="ADAL" clId="{54699077-857B-4DDB-AF3E-23F70455A032}" dt="2021-01-25T23:07:52.797" v="54" actId="1076"/>
          <ac:spMkLst>
            <pc:docMk/>
            <pc:sldMk cId="655673930" sldId="338"/>
            <ac:spMk id="6" creationId="{3C54E15D-7135-4ECF-9FAD-CB6CEBCA8CA3}"/>
          </ac:spMkLst>
        </pc:spChg>
        <pc:spChg chg="add mod">
          <ac:chgData name="Richard Brooks (RIB) | VIA" userId="d218e636-6c12-4060-8e5d-4173eee525b6" providerId="ADAL" clId="{54699077-857B-4DDB-AF3E-23F70455A032}" dt="2021-01-25T23:08:03.414" v="57" actId="1076"/>
          <ac:spMkLst>
            <pc:docMk/>
            <pc:sldMk cId="655673930" sldId="338"/>
            <ac:spMk id="7" creationId="{406F2A7C-55F6-4432-A7BB-FFCD4222FC2B}"/>
          </ac:spMkLst>
        </pc:spChg>
        <pc:picChg chg="add mod">
          <ac:chgData name="Richard Brooks (RIB) | VIA" userId="d218e636-6c12-4060-8e5d-4173eee525b6" providerId="ADAL" clId="{54699077-857B-4DDB-AF3E-23F70455A032}" dt="2021-01-25T23:07:55.980" v="55" actId="1076"/>
          <ac:picMkLst>
            <pc:docMk/>
            <pc:sldMk cId="655673930" sldId="338"/>
            <ac:picMk id="5" creationId="{09F24496-912F-4D10-9BB3-4E5B9E6510BB}"/>
          </ac:picMkLst>
        </pc:picChg>
      </pc:sldChg>
      <pc:sldChg chg="addSp delSp modSp add">
        <pc:chgData name="Richard Brooks (RIB) | VIA" userId="d218e636-6c12-4060-8e5d-4173eee525b6" providerId="ADAL" clId="{54699077-857B-4DDB-AF3E-23F70455A032}" dt="2021-01-25T23:08:59.549" v="66"/>
        <pc:sldMkLst>
          <pc:docMk/>
          <pc:sldMk cId="255153326" sldId="339"/>
        </pc:sldMkLst>
        <pc:spChg chg="mod">
          <ac:chgData name="Richard Brooks (RIB) | VIA" userId="d218e636-6c12-4060-8e5d-4173eee525b6" providerId="ADAL" clId="{54699077-857B-4DDB-AF3E-23F70455A032}" dt="2021-01-25T23:08:59.549" v="66"/>
          <ac:spMkLst>
            <pc:docMk/>
            <pc:sldMk cId="255153326" sldId="339"/>
            <ac:spMk id="2" creationId="{EEF00C03-75A4-4FCB-A0D4-F7FF0E3479C0}"/>
          </ac:spMkLst>
        </pc:spChg>
        <pc:spChg chg="del">
          <ac:chgData name="Richard Brooks (RIB) | VIA" userId="d218e636-6c12-4060-8e5d-4173eee525b6" providerId="ADAL" clId="{54699077-857B-4DDB-AF3E-23F70455A032}" dt="2021-01-25T23:08:33.747" v="59" actId="478"/>
          <ac:spMkLst>
            <pc:docMk/>
            <pc:sldMk cId="255153326" sldId="339"/>
            <ac:spMk id="3" creationId="{D434F8F2-98FC-43C8-9DBD-BF0FF7A8A730}"/>
          </ac:spMkLst>
        </pc:spChg>
        <pc:spChg chg="add mod">
          <ac:chgData name="Richard Brooks (RIB) | VIA" userId="d218e636-6c12-4060-8e5d-4173eee525b6" providerId="ADAL" clId="{54699077-857B-4DDB-AF3E-23F70455A032}" dt="2021-01-25T23:08:52.081" v="65" actId="1076"/>
          <ac:spMkLst>
            <pc:docMk/>
            <pc:sldMk cId="255153326" sldId="339"/>
            <ac:spMk id="6" creationId="{2BA42B32-C3FF-4276-AFAF-360E8F75445E}"/>
          </ac:spMkLst>
        </pc:spChg>
        <pc:picChg chg="add mod">
          <ac:chgData name="Richard Brooks (RIB) | VIA" userId="d218e636-6c12-4060-8e5d-4173eee525b6" providerId="ADAL" clId="{54699077-857B-4DDB-AF3E-23F70455A032}" dt="2021-01-25T23:08:43.431" v="63" actId="1076"/>
          <ac:picMkLst>
            <pc:docMk/>
            <pc:sldMk cId="255153326" sldId="339"/>
            <ac:picMk id="5" creationId="{4D786789-40D2-4033-BC65-96F3FC541FDD}"/>
          </ac:picMkLst>
        </pc:picChg>
      </pc:sldChg>
      <pc:sldChg chg="addSp modSp add">
        <pc:chgData name="Richard Brooks (RIB) | VIA" userId="d218e636-6c12-4060-8e5d-4173eee525b6" providerId="ADAL" clId="{54699077-857B-4DDB-AF3E-23F70455A032}" dt="2021-01-25T23:09:29.664" v="71" actId="1076"/>
        <pc:sldMkLst>
          <pc:docMk/>
          <pc:sldMk cId="3607430714" sldId="340"/>
        </pc:sldMkLst>
        <pc:spChg chg="mod">
          <ac:chgData name="Richard Brooks (RIB) | VIA" userId="d218e636-6c12-4060-8e5d-4173eee525b6" providerId="ADAL" clId="{54699077-857B-4DDB-AF3E-23F70455A032}" dt="2021-01-25T23:09:24.114" v="69"/>
          <ac:spMkLst>
            <pc:docMk/>
            <pc:sldMk cId="3607430714" sldId="340"/>
            <ac:spMk id="2" creationId="{7FC0DB37-AA42-4759-940E-6BB565AD3F23}"/>
          </ac:spMkLst>
        </pc:spChg>
        <pc:spChg chg="mod">
          <ac:chgData name="Richard Brooks (RIB) | VIA" userId="d218e636-6c12-4060-8e5d-4173eee525b6" providerId="ADAL" clId="{54699077-857B-4DDB-AF3E-23F70455A032}" dt="2021-01-25T23:09:17.880" v="68"/>
          <ac:spMkLst>
            <pc:docMk/>
            <pc:sldMk cId="3607430714" sldId="340"/>
            <ac:spMk id="3" creationId="{3A09F438-BC44-4559-B52D-F99C66BEC611}"/>
          </ac:spMkLst>
        </pc:spChg>
        <pc:picChg chg="add mod">
          <ac:chgData name="Richard Brooks (RIB) | VIA" userId="d218e636-6c12-4060-8e5d-4173eee525b6" providerId="ADAL" clId="{54699077-857B-4DDB-AF3E-23F70455A032}" dt="2021-01-25T23:09:29.664" v="71" actId="1076"/>
          <ac:picMkLst>
            <pc:docMk/>
            <pc:sldMk cId="3607430714" sldId="340"/>
            <ac:picMk id="5" creationId="{87629067-BB6E-44B1-B8A7-923F2E8E958D}"/>
          </ac:picMkLst>
        </pc:picChg>
      </pc:sldChg>
      <pc:sldChg chg="addSp delSp add modAnim">
        <pc:chgData name="Richard Brooks (RIB) | VIA" userId="d218e636-6c12-4060-8e5d-4173eee525b6" providerId="ADAL" clId="{54699077-857B-4DDB-AF3E-23F70455A032}" dt="2021-01-25T23:12:00.480" v="75" actId="478"/>
        <pc:sldMkLst>
          <pc:docMk/>
          <pc:sldMk cId="3971605926" sldId="341"/>
        </pc:sldMkLst>
        <pc:spChg chg="del">
          <ac:chgData name="Richard Brooks (RIB) | VIA" userId="d218e636-6c12-4060-8e5d-4173eee525b6" providerId="ADAL" clId="{54699077-857B-4DDB-AF3E-23F70455A032}" dt="2021-01-25T23:12:00.480" v="75" actId="478"/>
          <ac:spMkLst>
            <pc:docMk/>
            <pc:sldMk cId="3971605926" sldId="341"/>
            <ac:spMk id="2" creationId="{11C2B99F-2B23-4AFB-AFFB-A9151F0CC66A}"/>
          </ac:spMkLst>
        </pc:spChg>
        <pc:spChg chg="del">
          <ac:chgData name="Richard Brooks (RIB) | VIA" userId="d218e636-6c12-4060-8e5d-4173eee525b6" providerId="ADAL" clId="{54699077-857B-4DDB-AF3E-23F70455A032}" dt="2021-01-25T23:11:55.597" v="73" actId="478"/>
          <ac:spMkLst>
            <pc:docMk/>
            <pc:sldMk cId="3971605926" sldId="341"/>
            <ac:spMk id="3" creationId="{62BCC7EF-65C3-4FFA-ACA5-22A6984DED96}"/>
          </ac:spMkLst>
        </pc:spChg>
        <pc:picChg chg="add">
          <ac:chgData name="Richard Brooks (RIB) | VIA" userId="d218e636-6c12-4060-8e5d-4173eee525b6" providerId="ADAL" clId="{54699077-857B-4DDB-AF3E-23F70455A032}" dt="2021-01-25T23:11:56.380" v="74"/>
          <ac:picMkLst>
            <pc:docMk/>
            <pc:sldMk cId="3971605926" sldId="341"/>
            <ac:picMk id="5" creationId="{41013F4F-0686-4B51-B2CB-9695DD937D03}"/>
          </ac:picMkLst>
        </pc:picChg>
      </pc:sldChg>
    </pc:docChg>
  </pc:docChgLst>
  <pc:docChgLst>
    <pc:chgData name="Richard Brooks (RIB) | VIA" userId="d218e636-6c12-4060-8e5d-4173eee525b6" providerId="ADAL" clId="{79AB47D4-14BC-4AA7-A844-8A6F9B9D4E2D}"/>
    <pc:docChg chg="undo redo custSel addSld delSld modSld sldOrd">
      <pc:chgData name="Richard Brooks (RIB) | VIA" userId="d218e636-6c12-4060-8e5d-4173eee525b6" providerId="ADAL" clId="{79AB47D4-14BC-4AA7-A844-8A6F9B9D4E2D}" dt="2021-01-25T22:53:47.890" v="232"/>
      <pc:docMkLst>
        <pc:docMk/>
      </pc:docMkLst>
      <pc:sldChg chg="del">
        <pc:chgData name="Richard Brooks (RIB) | VIA" userId="d218e636-6c12-4060-8e5d-4173eee525b6" providerId="ADAL" clId="{79AB47D4-14BC-4AA7-A844-8A6F9B9D4E2D}" dt="2021-01-25T22:21:58.144" v="0" actId="2696"/>
        <pc:sldMkLst>
          <pc:docMk/>
          <pc:sldMk cId="1440276031" sldId="258"/>
        </pc:sldMkLst>
      </pc:sldChg>
      <pc:sldChg chg="del">
        <pc:chgData name="Richard Brooks (RIB) | VIA" userId="d218e636-6c12-4060-8e5d-4173eee525b6" providerId="ADAL" clId="{79AB47D4-14BC-4AA7-A844-8A6F9B9D4E2D}" dt="2021-01-25T22:21:58.595" v="26" actId="2696"/>
        <pc:sldMkLst>
          <pc:docMk/>
          <pc:sldMk cId="0" sldId="266"/>
        </pc:sldMkLst>
      </pc:sldChg>
      <pc:sldChg chg="delSp modSp add">
        <pc:chgData name="Richard Brooks (RIB) | VIA" userId="d218e636-6c12-4060-8e5d-4173eee525b6" providerId="ADAL" clId="{79AB47D4-14BC-4AA7-A844-8A6F9B9D4E2D}" dt="2021-01-25T22:35:45.592" v="128" actId="478"/>
        <pc:sldMkLst>
          <pc:docMk/>
          <pc:sldMk cId="1653240137" sldId="268"/>
        </pc:sldMkLst>
        <pc:spChg chg="del">
          <ac:chgData name="Richard Brooks (RIB) | VIA" userId="d218e636-6c12-4060-8e5d-4173eee525b6" providerId="ADAL" clId="{79AB47D4-14BC-4AA7-A844-8A6F9B9D4E2D}" dt="2021-01-25T22:35:45.592" v="128" actId="478"/>
          <ac:spMkLst>
            <pc:docMk/>
            <pc:sldMk cId="1653240137" sldId="268"/>
            <ac:spMk id="9" creationId="{10EF190C-F699-B94D-A023-DE478DE5B21E}"/>
          </ac:spMkLst>
        </pc:spChg>
        <pc:spChg chg="del">
          <ac:chgData name="Richard Brooks (RIB) | VIA" userId="d218e636-6c12-4060-8e5d-4173eee525b6" providerId="ADAL" clId="{79AB47D4-14BC-4AA7-A844-8A6F9B9D4E2D}" dt="2021-01-25T22:35:31.063" v="126" actId="478"/>
          <ac:spMkLst>
            <pc:docMk/>
            <pc:sldMk cId="1653240137" sldId="268"/>
            <ac:spMk id="16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5:41.249" v="127" actId="1076"/>
          <ac:spMkLst>
            <pc:docMk/>
            <pc:sldMk cId="1653240137" sldId="268"/>
            <ac:spMk id="17" creationId="{00000000-0000-0000-0000-000000000000}"/>
          </ac:spMkLst>
        </pc:spChg>
        <pc:picChg chg="mod">
          <ac:chgData name="Richard Brooks (RIB) | VIA" userId="d218e636-6c12-4060-8e5d-4173eee525b6" providerId="ADAL" clId="{79AB47D4-14BC-4AA7-A844-8A6F9B9D4E2D}" dt="2021-01-25T22:35:25.653" v="125" actId="1076"/>
          <ac:picMkLst>
            <pc:docMk/>
            <pc:sldMk cId="1653240137" sldId="268"/>
            <ac:picMk id="6" creationId="{00000000-0000-0000-0000-000000000000}"/>
          </ac:picMkLst>
        </pc:picChg>
        <pc:picChg chg="mod">
          <ac:chgData name="Richard Brooks (RIB) | VIA" userId="d218e636-6c12-4060-8e5d-4173eee525b6" providerId="ADAL" clId="{79AB47D4-14BC-4AA7-A844-8A6F9B9D4E2D}" dt="2021-01-25T22:35:23.685" v="124" actId="1076"/>
          <ac:picMkLst>
            <pc:docMk/>
            <pc:sldMk cId="1653240137" sldId="268"/>
            <ac:picMk id="7" creationId="{00000000-0000-0000-0000-000000000000}"/>
          </ac:picMkLst>
        </pc:picChg>
      </pc:sldChg>
      <pc:sldChg chg="del">
        <pc:chgData name="Richard Brooks (RIB) | VIA" userId="d218e636-6c12-4060-8e5d-4173eee525b6" providerId="ADAL" clId="{79AB47D4-14BC-4AA7-A844-8A6F9B9D4E2D}" dt="2021-01-25T22:21:58.173" v="1" actId="2696"/>
        <pc:sldMkLst>
          <pc:docMk/>
          <pc:sldMk cId="1209979473" sldId="269"/>
        </pc:sldMkLst>
      </pc:sldChg>
      <pc:sldChg chg="del">
        <pc:chgData name="Richard Brooks (RIB) | VIA" userId="d218e636-6c12-4060-8e5d-4173eee525b6" providerId="ADAL" clId="{79AB47D4-14BC-4AA7-A844-8A6F9B9D4E2D}" dt="2021-01-25T22:21:58.276" v="2" actId="2696"/>
        <pc:sldMkLst>
          <pc:docMk/>
          <pc:sldMk cId="3130845177" sldId="271"/>
        </pc:sldMkLst>
      </pc:sldChg>
      <pc:sldChg chg="delSp modSp add del">
        <pc:chgData name="Richard Brooks (RIB) | VIA" userId="d218e636-6c12-4060-8e5d-4173eee525b6" providerId="ADAL" clId="{79AB47D4-14BC-4AA7-A844-8A6F9B9D4E2D}" dt="2021-01-25T22:28:53.751" v="82" actId="478"/>
        <pc:sldMkLst>
          <pc:docMk/>
          <pc:sldMk cId="0" sldId="272"/>
        </pc:sldMkLst>
        <pc:spChg chg="del mod">
          <ac:chgData name="Richard Brooks (RIB) | VIA" userId="d218e636-6c12-4060-8e5d-4173eee525b6" providerId="ADAL" clId="{79AB47D4-14BC-4AA7-A844-8A6F9B9D4E2D}" dt="2021-01-25T22:28:53.751" v="82" actId="478"/>
          <ac:spMkLst>
            <pc:docMk/>
            <pc:sldMk cId="0" sldId="272"/>
            <ac:spMk id="15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23:00.651" v="44" actId="207"/>
          <ac:spMkLst>
            <pc:docMk/>
            <pc:sldMk cId="0" sldId="272"/>
            <ac:spMk id="272" creationId="{00000000-0000-0000-0000-000000000000}"/>
          </ac:spMkLst>
        </pc:spChg>
      </pc:sldChg>
      <pc:sldChg chg="delSp modSp add">
        <pc:chgData name="Richard Brooks (RIB) | VIA" userId="d218e636-6c12-4060-8e5d-4173eee525b6" providerId="ADAL" clId="{79AB47D4-14BC-4AA7-A844-8A6F9B9D4E2D}" dt="2021-01-25T22:29:10.598" v="83" actId="478"/>
        <pc:sldMkLst>
          <pc:docMk/>
          <pc:sldMk cId="0" sldId="273"/>
        </pc:sldMkLst>
        <pc:spChg chg="del">
          <ac:chgData name="Richard Brooks (RIB) | VIA" userId="d218e636-6c12-4060-8e5d-4173eee525b6" providerId="ADAL" clId="{79AB47D4-14BC-4AA7-A844-8A6F9B9D4E2D}" dt="2021-01-25T22:29:10.598" v="83" actId="478"/>
          <ac:spMkLst>
            <pc:docMk/>
            <pc:sldMk cId="0" sldId="273"/>
            <ac:spMk id="5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23:14.379" v="49" actId="27636"/>
          <ac:spMkLst>
            <pc:docMk/>
            <pc:sldMk cId="0" sldId="273"/>
            <ac:spMk id="275" creationId="{00000000-0000-0000-0000-000000000000}"/>
          </ac:spMkLst>
        </pc:spChg>
      </pc:sldChg>
      <pc:sldChg chg="delSp add">
        <pc:chgData name="Richard Brooks (RIB) | VIA" userId="d218e636-6c12-4060-8e5d-4173eee525b6" providerId="ADAL" clId="{79AB47D4-14BC-4AA7-A844-8A6F9B9D4E2D}" dt="2021-01-25T22:29:16.816" v="84" actId="478"/>
        <pc:sldMkLst>
          <pc:docMk/>
          <pc:sldMk cId="0" sldId="274"/>
        </pc:sldMkLst>
        <pc:spChg chg="del">
          <ac:chgData name="Richard Brooks (RIB) | VIA" userId="d218e636-6c12-4060-8e5d-4173eee525b6" providerId="ADAL" clId="{79AB47D4-14BC-4AA7-A844-8A6F9B9D4E2D}" dt="2021-01-25T22:29:16.816" v="84" actId="478"/>
          <ac:spMkLst>
            <pc:docMk/>
            <pc:sldMk cId="0" sldId="274"/>
            <ac:spMk id="8" creationId="{00000000-0000-0000-0000-000000000000}"/>
          </ac:spMkLst>
        </pc:spChg>
      </pc:sldChg>
      <pc:sldChg chg="delSp modSp add">
        <pc:chgData name="Richard Brooks (RIB) | VIA" userId="d218e636-6c12-4060-8e5d-4173eee525b6" providerId="ADAL" clId="{79AB47D4-14BC-4AA7-A844-8A6F9B9D4E2D}" dt="2021-01-25T22:29:21.749" v="85" actId="478"/>
        <pc:sldMkLst>
          <pc:docMk/>
          <pc:sldMk cId="0" sldId="275"/>
        </pc:sldMkLst>
        <pc:spChg chg="mod">
          <ac:chgData name="Richard Brooks (RIB) | VIA" userId="d218e636-6c12-4060-8e5d-4173eee525b6" providerId="ADAL" clId="{79AB47D4-14BC-4AA7-A844-8A6F9B9D4E2D}" dt="2021-01-25T22:25:02.007" v="55" actId="1076"/>
          <ac:spMkLst>
            <pc:docMk/>
            <pc:sldMk cId="0" sldId="275"/>
            <ac:spMk id="7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29:21.749" v="85" actId="478"/>
          <ac:spMkLst>
            <pc:docMk/>
            <pc:sldMk cId="0" sldId="275"/>
            <ac:spMk id="10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24:48.121" v="53" actId="1076"/>
          <ac:spMkLst>
            <pc:docMk/>
            <pc:sldMk cId="0" sldId="275"/>
            <ac:spMk id="284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24:58.354" v="54" actId="1076"/>
          <ac:spMkLst>
            <pc:docMk/>
            <pc:sldMk cId="0" sldId="275"/>
            <ac:spMk id="286" creationId="{00000000-0000-0000-0000-000000000000}"/>
          </ac:spMkLst>
        </pc:spChg>
        <pc:picChg chg="mod">
          <ac:chgData name="Richard Brooks (RIB) | VIA" userId="d218e636-6c12-4060-8e5d-4173eee525b6" providerId="ADAL" clId="{79AB47D4-14BC-4AA7-A844-8A6F9B9D4E2D}" dt="2021-01-25T22:25:05.563" v="56" actId="1076"/>
          <ac:picMkLst>
            <pc:docMk/>
            <pc:sldMk cId="0" sldId="275"/>
            <ac:picMk id="8" creationId="{00000000-0000-0000-0000-000000000000}"/>
          </ac:picMkLst>
        </pc:picChg>
      </pc:sldChg>
      <pc:sldChg chg="delSp modSp add">
        <pc:chgData name="Richard Brooks (RIB) | VIA" userId="d218e636-6c12-4060-8e5d-4173eee525b6" providerId="ADAL" clId="{79AB47D4-14BC-4AA7-A844-8A6F9B9D4E2D}" dt="2021-01-25T22:29:25.790" v="86" actId="478"/>
        <pc:sldMkLst>
          <pc:docMk/>
          <pc:sldMk cId="0" sldId="276"/>
        </pc:sldMkLst>
        <pc:spChg chg="del">
          <ac:chgData name="Richard Brooks (RIB) | VIA" userId="d218e636-6c12-4060-8e5d-4173eee525b6" providerId="ADAL" clId="{79AB47D4-14BC-4AA7-A844-8A6F9B9D4E2D}" dt="2021-01-25T22:29:25.790" v="86" actId="478"/>
          <ac:spMkLst>
            <pc:docMk/>
            <pc:sldMk cId="0" sldId="276"/>
            <ac:spMk id="9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25:27.604" v="69" actId="14100"/>
          <ac:spMkLst>
            <pc:docMk/>
            <pc:sldMk cId="0" sldId="276"/>
            <ac:spMk id="291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27:16.207" v="71" actId="478"/>
          <ac:spMkLst>
            <pc:docMk/>
            <pc:sldMk cId="0" sldId="276"/>
            <ac:spMk id="292" creationId="{00000000-0000-0000-0000-000000000000}"/>
          </ac:spMkLst>
        </pc:spChg>
      </pc:sldChg>
      <pc:sldChg chg="delSp modSp add">
        <pc:chgData name="Richard Brooks (RIB) | VIA" userId="d218e636-6c12-4060-8e5d-4173eee525b6" providerId="ADAL" clId="{79AB47D4-14BC-4AA7-A844-8A6F9B9D4E2D}" dt="2021-01-25T22:29:34.362" v="87" actId="478"/>
        <pc:sldMkLst>
          <pc:docMk/>
          <pc:sldMk cId="0" sldId="277"/>
        </pc:sldMkLst>
        <pc:spChg chg="del">
          <ac:chgData name="Richard Brooks (RIB) | VIA" userId="d218e636-6c12-4060-8e5d-4173eee525b6" providerId="ADAL" clId="{79AB47D4-14BC-4AA7-A844-8A6F9B9D4E2D}" dt="2021-01-25T22:29:34.362" v="87" actId="478"/>
          <ac:spMkLst>
            <pc:docMk/>
            <pc:sldMk cId="0" sldId="277"/>
            <ac:spMk id="16" creationId="{00000000-0000-0000-0000-000000000000}"/>
          </ac:spMkLst>
        </pc:spChg>
        <pc:grpChg chg="mod">
          <ac:chgData name="Richard Brooks (RIB) | VIA" userId="d218e636-6c12-4060-8e5d-4173eee525b6" providerId="ADAL" clId="{79AB47D4-14BC-4AA7-A844-8A6F9B9D4E2D}" dt="2021-01-25T22:26:57.820" v="70" actId="1076"/>
          <ac:grpSpMkLst>
            <pc:docMk/>
            <pc:sldMk cId="0" sldId="277"/>
            <ac:grpSpMk id="306" creationId="{00000000-0000-0000-0000-000000000000}"/>
          </ac:grpSpMkLst>
        </pc:grpChg>
      </pc:sldChg>
      <pc:sldChg chg="del">
        <pc:chgData name="Richard Brooks (RIB) | VIA" userId="d218e636-6c12-4060-8e5d-4173eee525b6" providerId="ADAL" clId="{79AB47D4-14BC-4AA7-A844-8A6F9B9D4E2D}" dt="2021-01-25T22:21:58.288" v="4" actId="2696"/>
        <pc:sldMkLst>
          <pc:docMk/>
          <pc:sldMk cId="842537069" sldId="277"/>
        </pc:sldMkLst>
      </pc:sldChg>
      <pc:sldChg chg="delSp add">
        <pc:chgData name="Richard Brooks (RIB) | VIA" userId="d218e636-6c12-4060-8e5d-4173eee525b6" providerId="ADAL" clId="{79AB47D4-14BC-4AA7-A844-8A6F9B9D4E2D}" dt="2021-01-25T22:29:39.158" v="88" actId="478"/>
        <pc:sldMkLst>
          <pc:docMk/>
          <pc:sldMk cId="0" sldId="278"/>
        </pc:sldMkLst>
        <pc:spChg chg="del">
          <ac:chgData name="Richard Brooks (RIB) | VIA" userId="d218e636-6c12-4060-8e5d-4173eee525b6" providerId="ADAL" clId="{79AB47D4-14BC-4AA7-A844-8A6F9B9D4E2D}" dt="2021-01-25T22:29:39.158" v="88" actId="478"/>
          <ac:spMkLst>
            <pc:docMk/>
            <pc:sldMk cId="0" sldId="278"/>
            <ac:spMk id="7" creationId="{00000000-0000-0000-0000-000000000000}"/>
          </ac:spMkLst>
        </pc:spChg>
      </pc:sldChg>
      <pc:sldChg chg="del">
        <pc:chgData name="Richard Brooks (RIB) | VIA" userId="d218e636-6c12-4060-8e5d-4173eee525b6" providerId="ADAL" clId="{79AB47D4-14BC-4AA7-A844-8A6F9B9D4E2D}" dt="2021-01-25T22:21:58.281" v="3" actId="2696"/>
        <pc:sldMkLst>
          <pc:docMk/>
          <pc:sldMk cId="3515691214" sldId="278"/>
        </pc:sldMkLst>
      </pc:sldChg>
      <pc:sldChg chg="delSp modSp add">
        <pc:chgData name="Richard Brooks (RIB) | VIA" userId="d218e636-6c12-4060-8e5d-4173eee525b6" providerId="ADAL" clId="{79AB47D4-14BC-4AA7-A844-8A6F9B9D4E2D}" dt="2021-01-25T22:29:43.949" v="89" actId="478"/>
        <pc:sldMkLst>
          <pc:docMk/>
          <pc:sldMk cId="0" sldId="279"/>
        </pc:sldMkLst>
        <pc:spChg chg="del">
          <ac:chgData name="Richard Brooks (RIB) | VIA" userId="d218e636-6c12-4060-8e5d-4173eee525b6" providerId="ADAL" clId="{79AB47D4-14BC-4AA7-A844-8A6F9B9D4E2D}" dt="2021-01-25T22:29:43.949" v="89" actId="478"/>
          <ac:spMkLst>
            <pc:docMk/>
            <pc:sldMk cId="0" sldId="279"/>
            <ac:spMk id="6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27:57.535" v="78" actId="27636"/>
          <ac:spMkLst>
            <pc:docMk/>
            <pc:sldMk cId="0" sldId="279"/>
            <ac:spMk id="315" creationId="{00000000-0000-0000-0000-000000000000}"/>
          </ac:spMkLst>
        </pc:spChg>
      </pc:sldChg>
      <pc:sldChg chg="delSp modSp add">
        <pc:chgData name="Richard Brooks (RIB) | VIA" userId="d218e636-6c12-4060-8e5d-4173eee525b6" providerId="ADAL" clId="{79AB47D4-14BC-4AA7-A844-8A6F9B9D4E2D}" dt="2021-01-25T22:31:01.680" v="101" actId="1076"/>
        <pc:sldMkLst>
          <pc:docMk/>
          <pc:sldMk cId="0" sldId="280"/>
        </pc:sldMkLst>
        <pc:spChg chg="del">
          <ac:chgData name="Richard Brooks (RIB) | VIA" userId="d218e636-6c12-4060-8e5d-4173eee525b6" providerId="ADAL" clId="{79AB47D4-14BC-4AA7-A844-8A6F9B9D4E2D}" dt="2021-01-25T22:29:49.219" v="90" actId="478"/>
          <ac:spMkLst>
            <pc:docMk/>
            <pc:sldMk cId="0" sldId="280"/>
            <ac:spMk id="7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0:55.005" v="100" actId="14100"/>
          <ac:spMkLst>
            <pc:docMk/>
            <pc:sldMk cId="0" sldId="280"/>
            <ac:spMk id="319" creationId="{00000000-0000-0000-0000-000000000000}"/>
          </ac:spMkLst>
        </pc:spChg>
        <pc:cxnChg chg="mod">
          <ac:chgData name="Richard Brooks (RIB) | VIA" userId="d218e636-6c12-4060-8e5d-4173eee525b6" providerId="ADAL" clId="{79AB47D4-14BC-4AA7-A844-8A6F9B9D4E2D}" dt="2021-01-25T22:31:01.680" v="101" actId="1076"/>
          <ac:cxnSpMkLst>
            <pc:docMk/>
            <pc:sldMk cId="0" sldId="280"/>
            <ac:cxnSpMk id="3" creationId="{00000000-0000-0000-0000-000000000000}"/>
          </ac:cxnSpMkLst>
        </pc:cxnChg>
      </pc:sldChg>
      <pc:sldChg chg="delSp modSp add">
        <pc:chgData name="Richard Brooks (RIB) | VIA" userId="d218e636-6c12-4060-8e5d-4173eee525b6" providerId="ADAL" clId="{79AB47D4-14BC-4AA7-A844-8A6F9B9D4E2D}" dt="2021-01-25T22:34:38.207" v="118" actId="1076"/>
        <pc:sldMkLst>
          <pc:docMk/>
          <pc:sldMk cId="0" sldId="281"/>
        </pc:sldMkLst>
        <pc:spChg chg="del">
          <ac:chgData name="Richard Brooks (RIB) | VIA" userId="d218e636-6c12-4060-8e5d-4173eee525b6" providerId="ADAL" clId="{79AB47D4-14BC-4AA7-A844-8A6F9B9D4E2D}" dt="2021-01-25T22:29:53.471" v="91" actId="478"/>
          <ac:spMkLst>
            <pc:docMk/>
            <pc:sldMk cId="0" sldId="281"/>
            <ac:spMk id="6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4:38.207" v="118" actId="1076"/>
          <ac:spMkLst>
            <pc:docMk/>
            <pc:sldMk cId="0" sldId="281"/>
            <ac:spMk id="323" creationId="{00000000-0000-0000-0000-000000000000}"/>
          </ac:spMkLst>
        </pc:spChg>
      </pc:sldChg>
      <pc:sldChg chg="delSp modSp add">
        <pc:chgData name="Richard Brooks (RIB) | VIA" userId="d218e636-6c12-4060-8e5d-4173eee525b6" providerId="ADAL" clId="{79AB47D4-14BC-4AA7-A844-8A6F9B9D4E2D}" dt="2021-01-25T22:34:42.768" v="120" actId="14100"/>
        <pc:sldMkLst>
          <pc:docMk/>
          <pc:sldMk cId="0" sldId="282"/>
        </pc:sldMkLst>
        <pc:spChg chg="del">
          <ac:chgData name="Richard Brooks (RIB) | VIA" userId="d218e636-6c12-4060-8e5d-4173eee525b6" providerId="ADAL" clId="{79AB47D4-14BC-4AA7-A844-8A6F9B9D4E2D}" dt="2021-01-25T22:29:57.220" v="92" actId="478"/>
          <ac:spMkLst>
            <pc:docMk/>
            <pc:sldMk cId="0" sldId="282"/>
            <ac:spMk id="6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4:42.768" v="120" actId="14100"/>
          <ac:spMkLst>
            <pc:docMk/>
            <pc:sldMk cId="0" sldId="282"/>
            <ac:spMk id="326" creationId="{00000000-0000-0000-0000-000000000000}"/>
          </ac:spMkLst>
        </pc:spChg>
      </pc:sldChg>
      <pc:sldChg chg="del">
        <pc:chgData name="Richard Brooks (RIB) | VIA" userId="d218e636-6c12-4060-8e5d-4173eee525b6" providerId="ADAL" clId="{79AB47D4-14BC-4AA7-A844-8A6F9B9D4E2D}" dt="2021-01-25T22:21:58.298" v="5" actId="2696"/>
        <pc:sldMkLst>
          <pc:docMk/>
          <pc:sldMk cId="1303784320" sldId="282"/>
        </pc:sldMkLst>
      </pc:sldChg>
      <pc:sldChg chg="delSp add">
        <pc:chgData name="Richard Brooks (RIB) | VIA" userId="d218e636-6c12-4060-8e5d-4173eee525b6" providerId="ADAL" clId="{79AB47D4-14BC-4AA7-A844-8A6F9B9D4E2D}" dt="2021-01-25T22:30:00.824" v="93" actId="478"/>
        <pc:sldMkLst>
          <pc:docMk/>
          <pc:sldMk cId="0" sldId="283"/>
        </pc:sldMkLst>
        <pc:spChg chg="del">
          <ac:chgData name="Richard Brooks (RIB) | VIA" userId="d218e636-6c12-4060-8e5d-4173eee525b6" providerId="ADAL" clId="{79AB47D4-14BC-4AA7-A844-8A6F9B9D4E2D}" dt="2021-01-25T22:30:00.824" v="93" actId="478"/>
          <ac:spMkLst>
            <pc:docMk/>
            <pc:sldMk cId="0" sldId="283"/>
            <ac:spMk id="6" creationId="{00000000-0000-0000-0000-000000000000}"/>
          </ac:spMkLst>
        </pc:spChg>
      </pc:sldChg>
      <pc:sldChg chg="del">
        <pc:chgData name="Richard Brooks (RIB) | VIA" userId="d218e636-6c12-4060-8e5d-4173eee525b6" providerId="ADAL" clId="{79AB47D4-14BC-4AA7-A844-8A6F9B9D4E2D}" dt="2021-01-25T22:21:58.314" v="6" actId="2696"/>
        <pc:sldMkLst>
          <pc:docMk/>
          <pc:sldMk cId="2597342461" sldId="283"/>
        </pc:sldMkLst>
      </pc:sldChg>
      <pc:sldChg chg="delSp modSp add">
        <pc:chgData name="Richard Brooks (RIB) | VIA" userId="d218e636-6c12-4060-8e5d-4173eee525b6" providerId="ADAL" clId="{79AB47D4-14BC-4AA7-A844-8A6F9B9D4E2D}" dt="2021-01-25T22:38:11.046" v="136" actId="404"/>
        <pc:sldMkLst>
          <pc:docMk/>
          <pc:sldMk cId="0" sldId="284"/>
        </pc:sldMkLst>
        <pc:spChg chg="del">
          <ac:chgData name="Richard Brooks (RIB) | VIA" userId="d218e636-6c12-4060-8e5d-4173eee525b6" providerId="ADAL" clId="{79AB47D4-14BC-4AA7-A844-8A6F9B9D4E2D}" dt="2021-01-25T22:30:07.991" v="95" actId="478"/>
          <ac:spMkLst>
            <pc:docMk/>
            <pc:sldMk cId="0" sldId="284"/>
            <ac:spMk id="8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7:16.001" v="131" actId="1076"/>
          <ac:spMkLst>
            <pc:docMk/>
            <pc:sldMk cId="0" sldId="284"/>
            <ac:spMk id="11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8:11.046" v="136" actId="404"/>
          <ac:spMkLst>
            <pc:docMk/>
            <pc:sldMk cId="0" sldId="284"/>
            <ac:spMk id="333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7:08.900" v="130" actId="14100"/>
          <ac:spMkLst>
            <pc:docMk/>
            <pc:sldMk cId="0" sldId="284"/>
            <ac:spMk id="334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7:29.442" v="133" actId="1076"/>
          <ac:spMkLst>
            <pc:docMk/>
            <pc:sldMk cId="0" sldId="284"/>
            <ac:spMk id="335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7:34.616" v="134" actId="1076"/>
          <ac:spMkLst>
            <pc:docMk/>
            <pc:sldMk cId="0" sldId="284"/>
            <ac:spMk id="337" creationId="{00000000-0000-0000-0000-000000000000}"/>
          </ac:spMkLst>
        </pc:spChg>
        <pc:picChg chg="mod">
          <ac:chgData name="Richard Brooks (RIB) | VIA" userId="d218e636-6c12-4060-8e5d-4173eee525b6" providerId="ADAL" clId="{79AB47D4-14BC-4AA7-A844-8A6F9B9D4E2D}" dt="2021-01-25T22:37:19.075" v="132" actId="1076"/>
          <ac:picMkLst>
            <pc:docMk/>
            <pc:sldMk cId="0" sldId="284"/>
            <ac:picMk id="12" creationId="{00000000-0000-0000-0000-000000000000}"/>
          </ac:picMkLst>
        </pc:picChg>
      </pc:sldChg>
      <pc:sldChg chg="del">
        <pc:chgData name="Richard Brooks (RIB) | VIA" userId="d218e636-6c12-4060-8e5d-4173eee525b6" providerId="ADAL" clId="{79AB47D4-14BC-4AA7-A844-8A6F9B9D4E2D}" dt="2021-01-25T22:21:58.354" v="7" actId="2696"/>
        <pc:sldMkLst>
          <pc:docMk/>
          <pc:sldMk cId="3530679177" sldId="284"/>
        </pc:sldMkLst>
      </pc:sldChg>
      <pc:sldChg chg="delSp modSp add">
        <pc:chgData name="Richard Brooks (RIB) | VIA" userId="d218e636-6c12-4060-8e5d-4173eee525b6" providerId="ADAL" clId="{79AB47D4-14BC-4AA7-A844-8A6F9B9D4E2D}" dt="2021-01-25T22:39:32.286" v="146" actId="404"/>
        <pc:sldMkLst>
          <pc:docMk/>
          <pc:sldMk cId="0" sldId="285"/>
        </pc:sldMkLst>
        <pc:spChg chg="del">
          <ac:chgData name="Richard Brooks (RIB) | VIA" userId="d218e636-6c12-4060-8e5d-4173eee525b6" providerId="ADAL" clId="{79AB47D4-14BC-4AA7-A844-8A6F9B9D4E2D}" dt="2021-01-25T22:30:12.892" v="96" actId="478"/>
          <ac:spMkLst>
            <pc:docMk/>
            <pc:sldMk cId="0" sldId="285"/>
            <ac:spMk id="7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9:32.286" v="146" actId="404"/>
          <ac:spMkLst>
            <pc:docMk/>
            <pc:sldMk cId="0" sldId="285"/>
            <ac:spMk id="339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9:10.387" v="143" actId="14100"/>
          <ac:spMkLst>
            <pc:docMk/>
            <pc:sldMk cId="0" sldId="285"/>
            <ac:spMk id="340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39:24.040" v="144" actId="1076"/>
          <ac:spMkLst>
            <pc:docMk/>
            <pc:sldMk cId="0" sldId="285"/>
            <ac:spMk id="341" creationId="{00000000-0000-0000-0000-000000000000}"/>
          </ac:spMkLst>
        </pc:spChg>
      </pc:sldChg>
      <pc:sldChg chg="del">
        <pc:chgData name="Richard Brooks (RIB) | VIA" userId="d218e636-6c12-4060-8e5d-4173eee525b6" providerId="ADAL" clId="{79AB47D4-14BC-4AA7-A844-8A6F9B9D4E2D}" dt="2021-01-25T22:21:58.372" v="8" actId="2696"/>
        <pc:sldMkLst>
          <pc:docMk/>
          <pc:sldMk cId="1630877107" sldId="285"/>
        </pc:sldMkLst>
      </pc:sldChg>
      <pc:sldChg chg="addSp delSp modSp add">
        <pc:chgData name="Richard Brooks (RIB) | VIA" userId="d218e636-6c12-4060-8e5d-4173eee525b6" providerId="ADAL" clId="{79AB47D4-14BC-4AA7-A844-8A6F9B9D4E2D}" dt="2021-01-25T22:46:56.627" v="209" actId="1076"/>
        <pc:sldMkLst>
          <pc:docMk/>
          <pc:sldMk cId="0" sldId="286"/>
        </pc:sldMkLst>
        <pc:spChg chg="del">
          <ac:chgData name="Richard Brooks (RIB) | VIA" userId="d218e636-6c12-4060-8e5d-4173eee525b6" providerId="ADAL" clId="{79AB47D4-14BC-4AA7-A844-8A6F9B9D4E2D}" dt="2021-01-25T22:30:19.856" v="98" actId="478"/>
          <ac:spMkLst>
            <pc:docMk/>
            <pc:sldMk cId="0" sldId="286"/>
            <ac:spMk id="6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44:56.061" v="173" actId="1076"/>
          <ac:spMkLst>
            <pc:docMk/>
            <pc:sldMk cId="0" sldId="286"/>
            <ac:spMk id="345" creationId="{00000000-0000-0000-0000-000000000000}"/>
          </ac:spMkLst>
        </pc:spChg>
        <pc:picChg chg="add mod">
          <ac:chgData name="Richard Brooks (RIB) | VIA" userId="d218e636-6c12-4060-8e5d-4173eee525b6" providerId="ADAL" clId="{79AB47D4-14BC-4AA7-A844-8A6F9B9D4E2D}" dt="2021-01-25T22:45:01.490" v="176" actId="1076"/>
          <ac:picMkLst>
            <pc:docMk/>
            <pc:sldMk cId="0" sldId="286"/>
            <ac:picMk id="3" creationId="{57D82CB0-8318-4389-A490-9B282C0A8139}"/>
          </ac:picMkLst>
        </pc:picChg>
        <pc:picChg chg="mod">
          <ac:chgData name="Richard Brooks (RIB) | VIA" userId="d218e636-6c12-4060-8e5d-4173eee525b6" providerId="ADAL" clId="{79AB47D4-14BC-4AA7-A844-8A6F9B9D4E2D}" dt="2021-01-25T22:46:56.627" v="209" actId="1076"/>
          <ac:picMkLst>
            <pc:docMk/>
            <pc:sldMk cId="0" sldId="286"/>
            <ac:picMk id="4" creationId="{00000000-0000-0000-0000-000000000000}"/>
          </ac:picMkLst>
        </pc:picChg>
        <pc:picChg chg="add mod">
          <ac:chgData name="Richard Brooks (RIB) | VIA" userId="d218e636-6c12-4060-8e5d-4173eee525b6" providerId="ADAL" clId="{79AB47D4-14BC-4AA7-A844-8A6F9B9D4E2D}" dt="2021-01-25T22:44:58.992" v="175" actId="1076"/>
          <ac:picMkLst>
            <pc:docMk/>
            <pc:sldMk cId="0" sldId="286"/>
            <ac:picMk id="5" creationId="{D90C69D7-1909-4F70-9A60-96D4BAC1B678}"/>
          </ac:picMkLst>
        </pc:picChg>
        <pc:picChg chg="add mod">
          <ac:chgData name="Richard Brooks (RIB) | VIA" userId="d218e636-6c12-4060-8e5d-4173eee525b6" providerId="ADAL" clId="{79AB47D4-14BC-4AA7-A844-8A6F9B9D4E2D}" dt="2021-01-25T22:46:36.962" v="208" actId="1076"/>
          <ac:picMkLst>
            <pc:docMk/>
            <pc:sldMk cId="0" sldId="286"/>
            <ac:picMk id="8" creationId="{2451F03B-5C86-41E4-8155-A8D798516591}"/>
          </ac:picMkLst>
        </pc:picChg>
        <pc:picChg chg="add del mod modCrop">
          <ac:chgData name="Richard Brooks (RIB) | VIA" userId="d218e636-6c12-4060-8e5d-4173eee525b6" providerId="ADAL" clId="{79AB47D4-14BC-4AA7-A844-8A6F9B9D4E2D}" dt="2021-01-25T22:46:15.175" v="204" actId="478"/>
          <ac:picMkLst>
            <pc:docMk/>
            <pc:sldMk cId="0" sldId="286"/>
            <ac:picMk id="10" creationId="{B5A8087B-C76C-4946-B1B9-FAD35CD69289}"/>
          </ac:picMkLst>
        </pc:picChg>
        <pc:picChg chg="add del mod modCrop">
          <ac:chgData name="Richard Brooks (RIB) | VIA" userId="d218e636-6c12-4060-8e5d-4173eee525b6" providerId="ADAL" clId="{79AB47D4-14BC-4AA7-A844-8A6F9B9D4E2D}" dt="2021-01-25T22:46:12.113" v="202"/>
          <ac:picMkLst>
            <pc:docMk/>
            <pc:sldMk cId="0" sldId="286"/>
            <ac:picMk id="11" creationId="{8DF86513-E231-43FF-8F12-2D955E860EC7}"/>
          </ac:picMkLst>
        </pc:picChg>
      </pc:sldChg>
      <pc:sldChg chg="del">
        <pc:chgData name="Richard Brooks (RIB) | VIA" userId="d218e636-6c12-4060-8e5d-4173eee525b6" providerId="ADAL" clId="{79AB47D4-14BC-4AA7-A844-8A6F9B9D4E2D}" dt="2021-01-25T22:21:58.479" v="10" actId="2696"/>
        <pc:sldMkLst>
          <pc:docMk/>
          <pc:sldMk cId="3363811859" sldId="287"/>
        </pc:sldMkLst>
      </pc:sldChg>
      <pc:sldChg chg="addSp delSp modSp add">
        <pc:chgData name="Richard Brooks (RIB) | VIA" userId="d218e636-6c12-4060-8e5d-4173eee525b6" providerId="ADAL" clId="{79AB47D4-14BC-4AA7-A844-8A6F9B9D4E2D}" dt="2021-01-25T22:50:44.793" v="223" actId="1076"/>
        <pc:sldMkLst>
          <pc:docMk/>
          <pc:sldMk cId="0" sldId="289"/>
        </pc:sldMkLst>
        <pc:spChg chg="del">
          <ac:chgData name="Richard Brooks (RIB) | VIA" userId="d218e636-6c12-4060-8e5d-4173eee525b6" providerId="ADAL" clId="{79AB47D4-14BC-4AA7-A844-8A6F9B9D4E2D}" dt="2021-01-25T22:49:26.994" v="220" actId="478"/>
          <ac:spMkLst>
            <pc:docMk/>
            <pc:sldMk cId="0" sldId="289"/>
            <ac:spMk id="8" creationId="{00000000-0000-0000-0000-000000000000}"/>
          </ac:spMkLst>
        </pc:spChg>
        <pc:picChg chg="add mod">
          <ac:chgData name="Richard Brooks (RIB) | VIA" userId="d218e636-6c12-4060-8e5d-4173eee525b6" providerId="ADAL" clId="{79AB47D4-14BC-4AA7-A844-8A6F9B9D4E2D}" dt="2021-01-25T22:50:44.793" v="223" actId="1076"/>
          <ac:picMkLst>
            <pc:docMk/>
            <pc:sldMk cId="0" sldId="289"/>
            <ac:picMk id="2" creationId="{E072CF56-323D-46E2-A724-B73137956BFF}"/>
          </ac:picMkLst>
        </pc:picChg>
      </pc:sldChg>
      <pc:sldChg chg="delSp add modTransition">
        <pc:chgData name="Richard Brooks (RIB) | VIA" userId="d218e636-6c12-4060-8e5d-4173eee525b6" providerId="ADAL" clId="{79AB47D4-14BC-4AA7-A844-8A6F9B9D4E2D}" dt="2021-01-25T22:53:47.890" v="232"/>
        <pc:sldMkLst>
          <pc:docMk/>
          <pc:sldMk cId="0" sldId="290"/>
        </pc:sldMkLst>
        <pc:spChg chg="del">
          <ac:chgData name="Richard Brooks (RIB) | VIA" userId="d218e636-6c12-4060-8e5d-4173eee525b6" providerId="ADAL" clId="{79AB47D4-14BC-4AA7-A844-8A6F9B9D4E2D}" dt="2021-01-25T22:42:40.792" v="165" actId="478"/>
          <ac:spMkLst>
            <pc:docMk/>
            <pc:sldMk cId="0" sldId="290"/>
            <ac:spMk id="5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30:23.509" v="99" actId="478"/>
          <ac:spMkLst>
            <pc:docMk/>
            <pc:sldMk cId="0" sldId="290"/>
            <ac:spMk id="7" creationId="{00000000-0000-0000-0000-000000000000}"/>
          </ac:spMkLst>
        </pc:spChg>
      </pc:sldChg>
      <pc:sldChg chg="del">
        <pc:chgData name="Richard Brooks (RIB) | VIA" userId="d218e636-6c12-4060-8e5d-4173eee525b6" providerId="ADAL" clId="{79AB47D4-14BC-4AA7-A844-8A6F9B9D4E2D}" dt="2021-01-25T22:21:58.485" v="11" actId="2696"/>
        <pc:sldMkLst>
          <pc:docMk/>
          <pc:sldMk cId="2737351999" sldId="293"/>
        </pc:sldMkLst>
      </pc:sldChg>
      <pc:sldChg chg="del">
        <pc:chgData name="Richard Brooks (RIB) | VIA" userId="d218e636-6c12-4060-8e5d-4173eee525b6" providerId="ADAL" clId="{79AB47D4-14BC-4AA7-A844-8A6F9B9D4E2D}" dt="2021-01-25T22:21:58.543" v="19" actId="2696"/>
        <pc:sldMkLst>
          <pc:docMk/>
          <pc:sldMk cId="2572137490" sldId="295"/>
        </pc:sldMkLst>
      </pc:sldChg>
      <pc:sldChg chg="delSp modSp add ord">
        <pc:chgData name="Richard Brooks (RIB) | VIA" userId="d218e636-6c12-4060-8e5d-4173eee525b6" providerId="ADAL" clId="{79AB47D4-14BC-4AA7-A844-8A6F9B9D4E2D}" dt="2021-01-25T22:38:51.472" v="142" actId="207"/>
        <pc:sldMkLst>
          <pc:docMk/>
          <pc:sldMk cId="3311674224" sldId="306"/>
        </pc:sldMkLst>
        <pc:spChg chg="mod">
          <ac:chgData name="Richard Brooks (RIB) | VIA" userId="d218e636-6c12-4060-8e5d-4173eee525b6" providerId="ADAL" clId="{79AB47D4-14BC-4AA7-A844-8A6F9B9D4E2D}" dt="2021-01-25T22:38:51.472" v="142" actId="207"/>
          <ac:spMkLst>
            <pc:docMk/>
            <pc:sldMk cId="3311674224" sldId="306"/>
            <ac:spMk id="3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30:04.260" v="94" actId="478"/>
          <ac:spMkLst>
            <pc:docMk/>
            <pc:sldMk cId="3311674224" sldId="306"/>
            <ac:spMk id="6" creationId="{00000000-0000-0000-0000-000000000000}"/>
          </ac:spMkLst>
        </pc:spChg>
      </pc:sldChg>
      <pc:sldChg chg="addSp delSp modSp add modTransition">
        <pc:chgData name="Richard Brooks (RIB) | VIA" userId="d218e636-6c12-4060-8e5d-4173eee525b6" providerId="ADAL" clId="{79AB47D4-14BC-4AA7-A844-8A6F9B9D4E2D}" dt="2021-01-25T22:41:40.021" v="162" actId="20577"/>
        <pc:sldMkLst>
          <pc:docMk/>
          <pc:sldMk cId="2681437733" sldId="307"/>
        </pc:sldMkLst>
        <pc:spChg chg="add del mod">
          <ac:chgData name="Richard Brooks (RIB) | VIA" userId="d218e636-6c12-4060-8e5d-4173eee525b6" providerId="ADAL" clId="{79AB47D4-14BC-4AA7-A844-8A6F9B9D4E2D}" dt="2021-01-25T22:41:01.249" v="156" actId="478"/>
          <ac:spMkLst>
            <pc:docMk/>
            <pc:sldMk cId="2681437733" sldId="307"/>
            <ac:spMk id="2" creationId="{5FDDDBDD-8FAF-4371-8312-32EE861023FA}"/>
          </ac:spMkLst>
        </pc:spChg>
        <pc:spChg chg="mod">
          <ac:chgData name="Richard Brooks (RIB) | VIA" userId="d218e636-6c12-4060-8e5d-4173eee525b6" providerId="ADAL" clId="{79AB47D4-14BC-4AA7-A844-8A6F9B9D4E2D}" dt="2021-01-25T22:41:40.021" v="162" actId="20577"/>
          <ac:spMkLst>
            <pc:docMk/>
            <pc:sldMk cId="2681437733" sldId="307"/>
            <ac:spMk id="3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30:16.316" v="97" actId="478"/>
          <ac:spMkLst>
            <pc:docMk/>
            <pc:sldMk cId="2681437733" sldId="307"/>
            <ac:spMk id="8" creationId="{00000000-0000-0000-0000-000000000000}"/>
          </ac:spMkLst>
        </pc:spChg>
        <pc:spChg chg="mod">
          <ac:chgData name="Richard Brooks (RIB) | VIA" userId="d218e636-6c12-4060-8e5d-4173eee525b6" providerId="ADAL" clId="{79AB47D4-14BC-4AA7-A844-8A6F9B9D4E2D}" dt="2021-01-25T22:41:20.226" v="160" actId="403"/>
          <ac:spMkLst>
            <pc:docMk/>
            <pc:sldMk cId="2681437733" sldId="307"/>
            <ac:spMk id="350" creationId="{00000000-0000-0000-0000-000000000000}"/>
          </ac:spMkLst>
        </pc:spChg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2311606061" sldId="314"/>
        </pc:sldMkLst>
      </pc:sldChg>
      <pc:sldChg chg="add">
        <pc:chgData name="Richard Brooks (RIB) | VIA" userId="d218e636-6c12-4060-8e5d-4173eee525b6" providerId="ADAL" clId="{79AB47D4-14BC-4AA7-A844-8A6F9B9D4E2D}" dt="2021-01-25T22:22:20.746" v="27"/>
        <pc:sldMkLst>
          <pc:docMk/>
          <pc:sldMk cId="1392007017" sldId="321"/>
        </pc:sldMkLst>
      </pc:sldChg>
      <pc:sldChg chg="add">
        <pc:chgData name="Richard Brooks (RIB) | VIA" userId="d218e636-6c12-4060-8e5d-4173eee525b6" providerId="ADAL" clId="{79AB47D4-14BC-4AA7-A844-8A6F9B9D4E2D}" dt="2021-01-25T22:22:20.746" v="27"/>
        <pc:sldMkLst>
          <pc:docMk/>
          <pc:sldMk cId="808772836" sldId="322"/>
        </pc:sldMkLst>
      </pc:sldChg>
      <pc:sldChg chg="add del">
        <pc:chgData name="Richard Brooks (RIB) | VIA" userId="d218e636-6c12-4060-8e5d-4173eee525b6" providerId="ADAL" clId="{79AB47D4-14BC-4AA7-A844-8A6F9B9D4E2D}" dt="2021-01-25T22:52:16.193" v="228" actId="2696"/>
        <pc:sldMkLst>
          <pc:docMk/>
          <pc:sldMk cId="3408234480" sldId="323"/>
        </pc:sldMkLst>
      </pc:sldChg>
      <pc:sldChg chg="delSp add">
        <pc:chgData name="Richard Brooks (RIB) | VIA" userId="d218e636-6c12-4060-8e5d-4173eee525b6" providerId="ADAL" clId="{79AB47D4-14BC-4AA7-A844-8A6F9B9D4E2D}" dt="2021-01-25T22:34:04.390" v="113" actId="478"/>
        <pc:sldMkLst>
          <pc:docMk/>
          <pc:sldMk cId="3274845219" sldId="324"/>
        </pc:sldMkLst>
        <pc:spChg chg="del">
          <ac:chgData name="Richard Brooks (RIB) | VIA" userId="d218e636-6c12-4060-8e5d-4173eee525b6" providerId="ADAL" clId="{79AB47D4-14BC-4AA7-A844-8A6F9B9D4E2D}" dt="2021-01-25T22:34:04.390" v="113" actId="478"/>
          <ac:spMkLst>
            <pc:docMk/>
            <pc:sldMk cId="3274845219" sldId="324"/>
            <ac:spMk id="5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34:00.364" v="111" actId="478"/>
          <ac:spMkLst>
            <pc:docMk/>
            <pc:sldMk cId="3274845219" sldId="324"/>
            <ac:spMk id="7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34:02.265" v="112" actId="478"/>
          <ac:spMkLst>
            <pc:docMk/>
            <pc:sldMk cId="3274845219" sldId="324"/>
            <ac:spMk id="8" creationId="{3D0B5416-D010-4648-B51E-0D5A2393DB59}"/>
          </ac:spMkLst>
        </pc:spChg>
        <pc:spChg chg="mod">
          <ac:chgData name="Richard Brooks (RIB) | VIA" userId="d218e636-6c12-4060-8e5d-4173eee525b6" providerId="ADAL" clId="{79AB47D4-14BC-4AA7-A844-8A6F9B9D4E2D}" dt="2021-01-25T22:32:57.940" v="109"/>
          <ac:spMkLst>
            <pc:docMk/>
            <pc:sldMk cId="3274845219" sldId="324"/>
            <ac:spMk id="272" creationId="{00000000-0000-0000-0000-000000000000}"/>
          </ac:spMkLst>
        </pc:spChg>
      </pc:sldChg>
      <pc:sldChg chg="modSp 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196503247" sldId="325"/>
        </pc:sldMkLst>
        <pc:spChg chg="mod">
          <ac:chgData name="Richard Brooks (RIB) | VIA" userId="d218e636-6c12-4060-8e5d-4173eee525b6" providerId="ADAL" clId="{79AB47D4-14BC-4AA7-A844-8A6F9B9D4E2D}" dt="2021-01-25T22:47:22.391" v="211" actId="27636"/>
          <ac:spMkLst>
            <pc:docMk/>
            <pc:sldMk cId="196503247" sldId="325"/>
            <ac:spMk id="2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47:40.880" v="214" actId="478"/>
          <ac:spMkLst>
            <pc:docMk/>
            <pc:sldMk cId="196503247" sldId="325"/>
            <ac:spMk id="5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47:36.128" v="213" actId="478"/>
          <ac:spMkLst>
            <pc:docMk/>
            <pc:sldMk cId="196503247" sldId="325"/>
            <ac:spMk id="8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47:32.848" v="212" actId="478"/>
          <ac:spMkLst>
            <pc:docMk/>
            <pc:sldMk cId="196503247" sldId="325"/>
            <ac:spMk id="9" creationId="{78D30704-97A8-4D4A-A2C9-7ED50E4BE1AE}"/>
          </ac:spMkLst>
        </pc:spChg>
        <pc:spChg chg="mod">
          <ac:chgData name="Richard Brooks (RIB) | VIA" userId="d218e636-6c12-4060-8e5d-4173eee525b6" providerId="ADAL" clId="{79AB47D4-14BC-4AA7-A844-8A6F9B9D4E2D}" dt="2021-01-25T22:32:57.940" v="109"/>
          <ac:spMkLst>
            <pc:docMk/>
            <pc:sldMk cId="196503247" sldId="325"/>
            <ac:spMk id="275" creationId="{00000000-0000-0000-0000-000000000000}"/>
          </ac:spMkLst>
        </pc:spChg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2341816948" sldId="326"/>
        </pc:sldMkLst>
        <pc:spChg chg="del">
          <ac:chgData name="Richard Brooks (RIB) | VIA" userId="d218e636-6c12-4060-8e5d-4173eee525b6" providerId="ADAL" clId="{79AB47D4-14BC-4AA7-A844-8A6F9B9D4E2D}" dt="2021-01-25T22:48:22.869" v="218" actId="478"/>
          <ac:spMkLst>
            <pc:docMk/>
            <pc:sldMk cId="2341816948" sldId="326"/>
            <ac:spMk id="5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48:12.998" v="216" actId="478"/>
          <ac:spMkLst>
            <pc:docMk/>
            <pc:sldMk cId="2341816948" sldId="326"/>
            <ac:spMk id="10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48:16.504" v="217" actId="478"/>
          <ac:spMkLst>
            <pc:docMk/>
            <pc:sldMk cId="2341816948" sldId="326"/>
            <ac:spMk id="11" creationId="{F68386F6-4744-4E4C-A188-3485821E3DBD}"/>
          </ac:spMkLst>
        </pc:spChg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374484338" sldId="327"/>
        </pc:sldMkLst>
        <pc:spChg chg="del">
          <ac:chgData name="Richard Brooks (RIB) | VIA" userId="d218e636-6c12-4060-8e5d-4173eee525b6" providerId="ADAL" clId="{79AB47D4-14BC-4AA7-A844-8A6F9B9D4E2D}" dt="2021-01-25T22:52:01.822" v="227" actId="478"/>
          <ac:spMkLst>
            <pc:docMk/>
            <pc:sldMk cId="374484338" sldId="327"/>
            <ac:spMk id="5" creationId="{00000000-0000-0000-0000-000000000000}"/>
          </ac:spMkLst>
        </pc:spChg>
        <pc:spChg chg="del">
          <ac:chgData name="Richard Brooks (RIB) | VIA" userId="d218e636-6c12-4060-8e5d-4173eee525b6" providerId="ADAL" clId="{79AB47D4-14BC-4AA7-A844-8A6F9B9D4E2D}" dt="2021-01-25T22:51:59.886" v="226" actId="478"/>
          <ac:spMkLst>
            <pc:docMk/>
            <pc:sldMk cId="374484338" sldId="327"/>
            <ac:spMk id="11" creationId="{B1ACB4D8-3CA2-1946-9F67-FC000E6F0315}"/>
          </ac:spMkLst>
        </pc:spChg>
        <pc:spChg chg="del">
          <ac:chgData name="Richard Brooks (RIB) | VIA" userId="d218e636-6c12-4060-8e5d-4173eee525b6" providerId="ADAL" clId="{79AB47D4-14BC-4AA7-A844-8A6F9B9D4E2D}" dt="2021-01-25T22:51:57.976" v="225" actId="478"/>
          <ac:spMkLst>
            <pc:docMk/>
            <pc:sldMk cId="374484338" sldId="327"/>
            <ac:spMk id="13" creationId="{00000000-0000-0000-0000-000000000000}"/>
          </ac:spMkLst>
        </pc:spChg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0" sldId="328"/>
        </pc:sldMkLst>
      </pc:sldChg>
      <pc:sldChg chg="add del">
        <pc:chgData name="Richard Brooks (RIB) | VIA" userId="d218e636-6c12-4060-8e5d-4173eee525b6" providerId="ADAL" clId="{79AB47D4-14BC-4AA7-A844-8A6F9B9D4E2D}" dt="2021-01-25T22:53:20.789" v="230" actId="2696"/>
        <pc:sldMkLst>
          <pc:docMk/>
          <pc:sldMk cId="3419149359" sldId="328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3388967334" sldId="329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2366623832" sldId="330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0" sldId="331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0" sldId="332"/>
        </pc:sldMkLst>
      </pc:sldChg>
      <pc:sldChg chg="modSp 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0" sldId="333"/>
        </pc:sldMkLst>
        <pc:spChg chg="mod">
          <ac:chgData name="Richard Brooks (RIB) | VIA" userId="d218e636-6c12-4060-8e5d-4173eee525b6" providerId="ADAL" clId="{79AB47D4-14BC-4AA7-A844-8A6F9B9D4E2D}" dt="2021-01-25T22:32:57.940" v="109"/>
          <ac:spMkLst>
            <pc:docMk/>
            <pc:sldMk cId="0" sldId="333"/>
            <ac:spMk id="315" creationId="{00000000-0000-0000-0000-000000000000}"/>
          </ac:spMkLst>
        </pc:spChg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0" sldId="334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0" sldId="335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2867885580" sldId="336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2647850413" sldId="337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2955060042" sldId="338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255153326" sldId="339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3607430714" sldId="340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3460828610" sldId="341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0" sldId="342"/>
        </pc:sldMkLst>
      </pc:sldChg>
      <pc:sldChg chg="add del">
        <pc:chgData name="Richard Brooks (RIB) | VIA" userId="d218e636-6c12-4060-8e5d-4173eee525b6" providerId="ADAL" clId="{79AB47D4-14BC-4AA7-A844-8A6F9B9D4E2D}" dt="2021-01-25T22:32:57.940" v="109"/>
        <pc:sldMkLst>
          <pc:docMk/>
          <pc:sldMk cId="0" sldId="343"/>
        </pc:sldMkLst>
      </pc:sldChg>
      <pc:sldChg chg="del">
        <pc:chgData name="Richard Brooks (RIB) | VIA" userId="d218e636-6c12-4060-8e5d-4173eee525b6" providerId="ADAL" clId="{79AB47D4-14BC-4AA7-A844-8A6F9B9D4E2D}" dt="2021-01-25T22:21:58.493" v="12" actId="2696"/>
        <pc:sldMkLst>
          <pc:docMk/>
          <pc:sldMk cId="196725769" sldId="419"/>
        </pc:sldMkLst>
      </pc:sldChg>
      <pc:sldChg chg="del">
        <pc:chgData name="Richard Brooks (RIB) | VIA" userId="d218e636-6c12-4060-8e5d-4173eee525b6" providerId="ADAL" clId="{79AB47D4-14BC-4AA7-A844-8A6F9B9D4E2D}" dt="2021-01-25T22:21:58.501" v="13" actId="2696"/>
        <pc:sldMkLst>
          <pc:docMk/>
          <pc:sldMk cId="1933900438" sldId="421"/>
        </pc:sldMkLst>
      </pc:sldChg>
      <pc:sldChg chg="del">
        <pc:chgData name="Richard Brooks (RIB) | VIA" userId="d218e636-6c12-4060-8e5d-4173eee525b6" providerId="ADAL" clId="{79AB47D4-14BC-4AA7-A844-8A6F9B9D4E2D}" dt="2021-01-25T22:21:58.507" v="14" actId="2696"/>
        <pc:sldMkLst>
          <pc:docMk/>
          <pc:sldMk cId="392302594" sldId="422"/>
        </pc:sldMkLst>
      </pc:sldChg>
      <pc:sldChg chg="del">
        <pc:chgData name="Richard Brooks (RIB) | VIA" userId="d218e636-6c12-4060-8e5d-4173eee525b6" providerId="ADAL" clId="{79AB47D4-14BC-4AA7-A844-8A6F9B9D4E2D}" dt="2021-01-25T22:21:58.513" v="15" actId="2696"/>
        <pc:sldMkLst>
          <pc:docMk/>
          <pc:sldMk cId="194525602" sldId="423"/>
        </pc:sldMkLst>
      </pc:sldChg>
      <pc:sldChg chg="del">
        <pc:chgData name="Richard Brooks (RIB) | VIA" userId="d218e636-6c12-4060-8e5d-4173eee525b6" providerId="ADAL" clId="{79AB47D4-14BC-4AA7-A844-8A6F9B9D4E2D}" dt="2021-01-25T22:21:58.519" v="16" actId="2696"/>
        <pc:sldMkLst>
          <pc:docMk/>
          <pc:sldMk cId="732317278" sldId="424"/>
        </pc:sldMkLst>
      </pc:sldChg>
      <pc:sldChg chg="del">
        <pc:chgData name="Richard Brooks (RIB) | VIA" userId="d218e636-6c12-4060-8e5d-4173eee525b6" providerId="ADAL" clId="{79AB47D4-14BC-4AA7-A844-8A6F9B9D4E2D}" dt="2021-01-25T22:21:58.525" v="17" actId="2696"/>
        <pc:sldMkLst>
          <pc:docMk/>
          <pc:sldMk cId="1592879800" sldId="425"/>
        </pc:sldMkLst>
      </pc:sldChg>
      <pc:sldChg chg="del">
        <pc:chgData name="Richard Brooks (RIB) | VIA" userId="d218e636-6c12-4060-8e5d-4173eee525b6" providerId="ADAL" clId="{79AB47D4-14BC-4AA7-A844-8A6F9B9D4E2D}" dt="2021-01-25T22:21:58.537" v="18" actId="2696"/>
        <pc:sldMkLst>
          <pc:docMk/>
          <pc:sldMk cId="1728458257" sldId="426"/>
        </pc:sldMkLst>
      </pc:sldChg>
      <pc:sldChg chg="del">
        <pc:chgData name="Richard Brooks (RIB) | VIA" userId="d218e636-6c12-4060-8e5d-4173eee525b6" providerId="ADAL" clId="{79AB47D4-14BC-4AA7-A844-8A6F9B9D4E2D}" dt="2021-01-25T22:21:58.552" v="20" actId="2696"/>
        <pc:sldMkLst>
          <pc:docMk/>
          <pc:sldMk cId="3919477294" sldId="427"/>
        </pc:sldMkLst>
      </pc:sldChg>
      <pc:sldChg chg="del">
        <pc:chgData name="Richard Brooks (RIB) | VIA" userId="d218e636-6c12-4060-8e5d-4173eee525b6" providerId="ADAL" clId="{79AB47D4-14BC-4AA7-A844-8A6F9B9D4E2D}" dt="2021-01-25T22:21:58.559" v="21" actId="2696"/>
        <pc:sldMkLst>
          <pc:docMk/>
          <pc:sldMk cId="1334804279" sldId="428"/>
        </pc:sldMkLst>
      </pc:sldChg>
      <pc:sldChg chg="del">
        <pc:chgData name="Richard Brooks (RIB) | VIA" userId="d218e636-6c12-4060-8e5d-4173eee525b6" providerId="ADAL" clId="{79AB47D4-14BC-4AA7-A844-8A6F9B9D4E2D}" dt="2021-01-25T22:21:58.466" v="9" actId="2696"/>
        <pc:sldMkLst>
          <pc:docMk/>
          <pc:sldMk cId="2404269759" sldId="429"/>
        </pc:sldMkLst>
      </pc:sldChg>
      <pc:sldChg chg="del">
        <pc:chgData name="Richard Brooks (RIB) | VIA" userId="d218e636-6c12-4060-8e5d-4173eee525b6" providerId="ADAL" clId="{79AB47D4-14BC-4AA7-A844-8A6F9B9D4E2D}" dt="2021-01-25T22:21:58.566" v="22" actId="2696"/>
        <pc:sldMkLst>
          <pc:docMk/>
          <pc:sldMk cId="203590985" sldId="430"/>
        </pc:sldMkLst>
      </pc:sldChg>
      <pc:sldChg chg="del">
        <pc:chgData name="Richard Brooks (RIB) | VIA" userId="d218e636-6c12-4060-8e5d-4173eee525b6" providerId="ADAL" clId="{79AB47D4-14BC-4AA7-A844-8A6F9B9D4E2D}" dt="2021-01-25T22:21:58.576" v="24" actId="2696"/>
        <pc:sldMkLst>
          <pc:docMk/>
          <pc:sldMk cId="0" sldId="431"/>
        </pc:sldMkLst>
      </pc:sldChg>
      <pc:sldChg chg="del">
        <pc:chgData name="Richard Brooks (RIB) | VIA" userId="d218e636-6c12-4060-8e5d-4173eee525b6" providerId="ADAL" clId="{79AB47D4-14BC-4AA7-A844-8A6F9B9D4E2D}" dt="2021-01-25T22:21:58.588" v="25" actId="2696"/>
        <pc:sldMkLst>
          <pc:docMk/>
          <pc:sldMk cId="0" sldId="433"/>
        </pc:sldMkLst>
      </pc:sldChg>
      <pc:sldChg chg="del">
        <pc:chgData name="Richard Brooks (RIB) | VIA" userId="d218e636-6c12-4060-8e5d-4173eee525b6" providerId="ADAL" clId="{79AB47D4-14BC-4AA7-A844-8A6F9B9D4E2D}" dt="2021-01-25T22:21:58.572" v="23" actId="2696"/>
        <pc:sldMkLst>
          <pc:docMk/>
          <pc:sldMk cId="3241172625" sldId="4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A8160-444E-4086-B454-8FE8F8BAE13D}" type="datetimeFigureOut">
              <a:rPr lang="en-GB" smtClean="0"/>
              <a:t>25/01/2022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40A2B-5328-41E6-8B05-DBD9FD3C82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547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529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065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Plottet</a:t>
            </a:r>
            <a:r>
              <a:rPr lang="en-US" dirty="0"/>
              <a:t> for 2 different datasets.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0183A-898A-47CA-ACA5-7AAC5C5D8973}" type="slidenum">
              <a:rPr lang="da-DK" smtClean="0"/>
              <a:pPr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4400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3159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95179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53037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1450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6344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7600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5663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850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912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6006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6232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1600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86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pandas as pd</a:t>
            </a:r>
          </a:p>
          <a:p>
            <a:r>
              <a:rPr lang="en-US" dirty="0"/>
              <a:t>fig, ax = </a:t>
            </a:r>
            <a:r>
              <a:rPr lang="en-US" dirty="0" err="1"/>
              <a:t>plt.subplots</a:t>
            </a:r>
            <a:r>
              <a:rPr lang="en-US" dirty="0"/>
              <a:t>()</a:t>
            </a:r>
          </a:p>
          <a:p>
            <a:r>
              <a:rPr lang="en-US" dirty="0" err="1"/>
              <a:t>df.plot.kde</a:t>
            </a:r>
            <a:r>
              <a:rPr lang="en-US" dirty="0"/>
              <a:t>(ax=ax, legend=False, title='Histogram')</a:t>
            </a:r>
          </a:p>
          <a:p>
            <a:r>
              <a:rPr lang="en-US" dirty="0" err="1"/>
              <a:t>df.plot.hist</a:t>
            </a:r>
            <a:r>
              <a:rPr lang="en-US" dirty="0"/>
              <a:t>(density=True, ax=ax, legend=False, </a:t>
            </a:r>
            <a:r>
              <a:rPr lang="en-US" dirty="0" err="1"/>
              <a:t>rwidth</a:t>
            </a:r>
            <a:r>
              <a:rPr lang="en-US" dirty="0"/>
              <a:t>=0.9)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40A2B-5328-41E6-8B05-DBD9FD3C824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48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79618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587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6869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X=</a:t>
            </a:r>
            <a:r>
              <a:rPr lang="en-US" dirty="0" err="1"/>
              <a:t>np.random.randn</a:t>
            </a:r>
            <a:r>
              <a:rPr lang="en-US" dirty="0"/>
              <a:t>(25)*2.5+250</a:t>
            </a:r>
          </a:p>
          <a:p>
            <a:r>
              <a:rPr lang="en-US" dirty="0"/>
              <a:t>print(X)</a:t>
            </a:r>
          </a:p>
          <a:p>
            <a:r>
              <a:rPr lang="en-US" dirty="0"/>
              <a:t>print(</a:t>
            </a:r>
            <a:r>
              <a:rPr lang="en-US" dirty="0" err="1"/>
              <a:t>np.sum</a:t>
            </a:r>
            <a:r>
              <a:rPr lang="en-US" dirty="0"/>
              <a:t>(X)/25) # </a:t>
            </a:r>
            <a:r>
              <a:rPr lang="en-US" dirty="0" err="1"/>
              <a:t>np.mean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#might be </a:t>
            </a:r>
            <a:r>
              <a:rPr lang="en-US" dirty="0" err="1"/>
              <a:t>meaningfull</a:t>
            </a:r>
            <a:r>
              <a:rPr lang="en-US" dirty="0"/>
              <a:t> to plot it..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6758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826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endParaRPr lang="en-US" dirty="0"/>
          </a:p>
          <a:p>
            <a:r>
              <a:rPr lang="en-US" dirty="0"/>
              <a:t>N=25</a:t>
            </a:r>
          </a:p>
          <a:p>
            <a:r>
              <a:rPr lang="en-US" dirty="0"/>
              <a:t>X=</a:t>
            </a:r>
            <a:r>
              <a:rPr lang="en-US" dirty="0" err="1"/>
              <a:t>np.random.randn</a:t>
            </a:r>
            <a:r>
              <a:rPr lang="en-US" dirty="0"/>
              <a:t>(N)*2.5+250</a:t>
            </a:r>
          </a:p>
          <a:p>
            <a:r>
              <a:rPr lang="en-US" dirty="0"/>
              <a:t>print(X)</a:t>
            </a:r>
          </a:p>
          <a:p>
            <a:r>
              <a:rPr lang="en-US" dirty="0"/>
              <a:t>print(</a:t>
            </a:r>
            <a:r>
              <a:rPr lang="en-US" dirty="0" err="1"/>
              <a:t>np.sum</a:t>
            </a:r>
            <a:r>
              <a:rPr lang="en-US" dirty="0"/>
              <a:t>(X)/N) # </a:t>
            </a:r>
            <a:r>
              <a:rPr lang="en-US" dirty="0" err="1"/>
              <a:t>np.mean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US" dirty="0" err="1"/>
              <a:t>plt.hist</a:t>
            </a:r>
            <a:r>
              <a:rPr lang="en-US" dirty="0"/>
              <a:t>(X, bins=[240,245,250,255,260])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38264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34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0098" y="1562793"/>
            <a:ext cx="7892169" cy="2395043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000" b="1">
                <a:latin typeface="Minion Pro" panose="02040503050306020203" pitchFamily="18" charset="0"/>
              </a:defRPr>
            </a:lvl1pPr>
          </a:lstStyle>
          <a:p>
            <a:r>
              <a:rPr lang="en-US" dirty="0"/>
              <a:t>Add title here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59429" y="4236521"/>
            <a:ext cx="7882839" cy="1655762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800" b="1" kern="1200" spc="90" baseline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Lesson number here</a:t>
            </a:r>
          </a:p>
          <a:p>
            <a:r>
              <a:rPr lang="en-US" dirty="0"/>
              <a:t>Add </a:t>
            </a:r>
            <a:r>
              <a:rPr lang="en-US"/>
              <a:t>Lesson title here</a:t>
            </a:r>
            <a:endParaRPr lang="en-US" dirty="0"/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559836" y="6458988"/>
            <a:ext cx="3844213" cy="399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83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ne Header - 2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96556"/>
            <a:ext cx="10401300" cy="75577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75"/>
            <a:ext cx="10280779" cy="4343048"/>
          </a:xfrm>
        </p:spPr>
        <p:txBody>
          <a:bodyPr>
            <a:normAutofit/>
          </a:bodyPr>
          <a:lstStyle>
            <a:lvl1pPr>
              <a:defRPr sz="24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SMP 2021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7145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Line Header - 2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02106"/>
            <a:ext cx="10515600" cy="75577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8702"/>
            <a:ext cx="10280779" cy="4343048"/>
          </a:xfrm>
        </p:spPr>
        <p:txBody>
          <a:bodyPr>
            <a:normAutofit/>
          </a:bodyPr>
          <a:lstStyle>
            <a:lvl1pPr>
              <a:defRPr sz="22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SMP 2021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948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Header - 2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1F78E-71B1-48FB-87EC-0A576DAED1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SMP 2021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D2F2B-FF99-4569-9466-C8658579E3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E793F-7623-47AC-B71F-B9B5042A749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20E83-DDB6-406A-84E0-9F28DCD64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68453"/>
            <a:ext cx="10633009" cy="12863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D2BB2B-4866-4680-95FD-DD4C8D0B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230"/>
            <a:ext cx="10280779" cy="3810396"/>
          </a:xfrm>
        </p:spPr>
        <p:txBody>
          <a:bodyPr>
            <a:normAutofit/>
          </a:bodyPr>
          <a:lstStyle>
            <a:lvl1pPr>
              <a:defRPr sz="2200" b="1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5125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95379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holdsside II - punkter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VIA Type Office Light" panose="02000503000000020004" pitchFamily="2" charset="0"/>
              </a:defRPr>
            </a:lvl1pPr>
          </a:lstStyle>
          <a:p>
            <a:r>
              <a:rPr lang="da-DK" dirty="0"/>
              <a:t>Overskrift i maksimalt to linjer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212D-A239-44D3-B25B-09851D6177DA}" type="datetime2">
              <a:rPr lang="da-DK" smtClean="0"/>
              <a:t>25. januar 2022</a:t>
            </a:fld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A07366-CB75-4AA8-9E5B-928B849F427C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9" name="TextBox 3"/>
          <p:cNvSpPr txBox="1"/>
          <p:nvPr userDrawn="1"/>
        </p:nvSpPr>
        <p:spPr>
          <a:xfrm>
            <a:off x="-2547211" y="6631"/>
            <a:ext cx="2386344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600"/>
              </a:spcBef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layout/design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Højre klik udenfor dit slide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et passende layout 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fra “drop ned” menuen</a:t>
            </a:r>
            <a:b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0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Når du laver et nyt slide kan du vælge layout direkt under knappen ‘Nyt dias’</a:t>
            </a:r>
          </a:p>
        </p:txBody>
      </p:sp>
      <p:grpSp>
        <p:nvGrpSpPr>
          <p:cNvPr id="21" name="Group 7"/>
          <p:cNvGrpSpPr/>
          <p:nvPr userDrawn="1"/>
        </p:nvGrpSpPr>
        <p:grpSpPr>
          <a:xfrm>
            <a:off x="-2389636" y="3657183"/>
            <a:ext cx="2276554" cy="3180414"/>
            <a:chOff x="-2389014" y="3657183"/>
            <a:chExt cx="2275961" cy="3180414"/>
          </a:xfrm>
        </p:grpSpPr>
        <p:grpSp>
          <p:nvGrpSpPr>
            <p:cNvPr id="22" name="Gruppe 37"/>
            <p:cNvGrpSpPr/>
            <p:nvPr userDrawn="1"/>
          </p:nvGrpSpPr>
          <p:grpSpPr>
            <a:xfrm>
              <a:off x="-2261220" y="3657183"/>
              <a:ext cx="2148167" cy="3180414"/>
              <a:chOff x="-2261220" y="2628888"/>
              <a:chExt cx="2148167" cy="3180414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261220" y="3506000"/>
                <a:ext cx="2131203" cy="2048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8" name="TextBox 11"/>
              <p:cNvSpPr txBox="1"/>
              <p:nvPr userDrawn="1"/>
            </p:nvSpPr>
            <p:spPr>
              <a:xfrm>
                <a:off x="-1944724" y="2628888"/>
                <a:ext cx="1824090" cy="846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600"/>
                  </a:spcBef>
                  <a:defRPr/>
                </a:pP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Skift baggrundsfarve</a:t>
                </a:r>
                <a:b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</a:b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1. 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K</a:t>
                </a:r>
                <a:r>
                  <a:rPr lang="da-DK" sz="100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lik udenfor diaset,</a:t>
                </a:r>
                <a:r>
                  <a:rPr lang="da-DK" sz="1000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vælg </a:t>
                </a:r>
                <a:r>
                  <a:rPr lang="da-DK" sz="1000" b="1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Formater baggrund </a:t>
                </a:r>
              </a:p>
              <a:p>
                <a:pPr algn="r">
                  <a:spcBef>
                    <a:spcPts val="600"/>
                  </a:spcBef>
                  <a:defRPr/>
                </a:pP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2. 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Vælg</a:t>
                </a:r>
                <a:r>
                  <a:rPr lang="da-DK" sz="1000" b="1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‘Massiv udfyldning’</a:t>
                </a:r>
                <a:r>
                  <a:rPr lang="da-DK" sz="1000" b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og vælg farve</a:t>
                </a:r>
                <a:r>
                  <a:rPr lang="da-DK" sz="1000" b="0" baseline="0" noProof="1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 fra VIAs farvepalette</a:t>
                </a:r>
              </a:p>
            </p:txBody>
          </p:sp>
          <p:grpSp>
            <p:nvGrpSpPr>
              <p:cNvPr id="30" name="Gruppe 40"/>
              <p:cNvGrpSpPr/>
              <p:nvPr userDrawn="1"/>
            </p:nvGrpSpPr>
            <p:grpSpPr>
              <a:xfrm>
                <a:off x="-1426464" y="4317211"/>
                <a:ext cx="1313411" cy="1492091"/>
                <a:chOff x="-1426464" y="4279878"/>
                <a:chExt cx="1313411" cy="1492091"/>
              </a:xfrm>
            </p:grpSpPr>
            <p:pic>
              <p:nvPicPr>
                <p:cNvPr id="31" name="Picture 2"/>
                <p:cNvPicPr>
                  <a:picLocks noChangeAspect="1" noChangeArrowheads="1"/>
                </p:cNvPicPr>
                <p:nvPr userDrawn="1"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4252" y="4279878"/>
                  <a:ext cx="1264235" cy="14920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cxnSp>
              <p:nvCxnSpPr>
                <p:cNvPr id="43" name="Lige forbindelse 42"/>
                <p:cNvCxnSpPr/>
                <p:nvPr userDrawn="1"/>
              </p:nvCxnSpPr>
              <p:spPr>
                <a:xfrm>
                  <a:off x="-1426464" y="5486400"/>
                  <a:ext cx="1313411" cy="12967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Lige forbindelse 43"/>
                <p:cNvCxnSpPr/>
                <p:nvPr userDrawn="1"/>
              </p:nvCxnSpPr>
              <p:spPr>
                <a:xfrm flipV="1">
                  <a:off x="-1426464" y="5486400"/>
                  <a:ext cx="1306761" cy="1363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ktangel 44"/>
                <p:cNvSpPr/>
                <p:nvPr userDrawn="1"/>
              </p:nvSpPr>
              <p:spPr>
                <a:xfrm>
                  <a:off x="-1124764" y="4855860"/>
                  <a:ext cx="105385" cy="108012"/>
                </a:xfrm>
                <a:prstGeom prst="rect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 sz="1800" dirty="0"/>
                </a:p>
              </p:txBody>
            </p:sp>
          </p:grpSp>
        </p:grpSp>
        <p:sp>
          <p:nvSpPr>
            <p:cNvPr id="23" name="Rektangel 46"/>
            <p:cNvSpPr/>
            <p:nvPr userDrawn="1"/>
          </p:nvSpPr>
          <p:spPr>
            <a:xfrm>
              <a:off x="-1019379" y="5777498"/>
              <a:ext cx="889362" cy="1105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800" dirty="0"/>
            </a:p>
          </p:txBody>
        </p:sp>
        <p:cxnSp>
          <p:nvCxnSpPr>
            <p:cNvPr id="24" name="Lige forbindelse 47"/>
            <p:cNvCxnSpPr>
              <a:endCxn id="23" idx="0"/>
            </p:cNvCxnSpPr>
            <p:nvPr userDrawn="1"/>
          </p:nvCxnSpPr>
          <p:spPr>
            <a:xfrm>
              <a:off x="-762135" y="4503569"/>
              <a:ext cx="187437" cy="12739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boks 45"/>
            <p:cNvSpPr txBox="1"/>
            <p:nvPr userDrawn="1"/>
          </p:nvSpPr>
          <p:spPr>
            <a:xfrm>
              <a:off x="-2389014" y="5918968"/>
              <a:ext cx="962550" cy="53436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36000" rIns="36000" bIns="3600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  <a:t>Den lyse grå baggrundsfarve </a:t>
              </a:r>
              <a:b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</a:br>
              <a:r>
                <a:rPr kumimoji="0" lang="da-DK" sz="1000" b="0" i="0" u="none" strike="noStrike" kern="1200" cap="none" spc="0" normalizeH="0" baseline="0" noProof="1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+mn-lt"/>
                  <a:cs typeface="Arial" panose="020B0604020202020204" pitchFamily="34" charset="0"/>
                </a:rPr>
                <a:t>er highlightet </a:t>
              </a:r>
              <a:endParaRPr kumimoji="0" lang="da-DK" sz="1000" b="1" i="0" u="none" strike="noStrike" kern="1200" cap="none" spc="0" normalizeH="0" baseline="0" noProof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26" name="Straight Connector 26"/>
            <p:cNvCxnSpPr/>
            <p:nvPr userDrawn="1"/>
          </p:nvCxnSpPr>
          <p:spPr>
            <a:xfrm flipV="1">
              <a:off x="-1426464" y="5975494"/>
              <a:ext cx="301700" cy="210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68350" y="1916114"/>
            <a:ext cx="10655175" cy="3925887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a-DK" noProof="0" dirty="0"/>
              <a:t>Klik for at redigere i master</a:t>
            </a:r>
          </a:p>
          <a:p>
            <a:pPr lvl="1"/>
            <a:r>
              <a:rPr lang="da-DK" noProof="0" dirty="0"/>
              <a:t>Andet niveau</a:t>
            </a:r>
          </a:p>
          <a:p>
            <a:pPr lvl="2"/>
            <a:r>
              <a:rPr lang="da-DK" noProof="0" dirty="0"/>
              <a:t>Tredje niveau</a:t>
            </a:r>
          </a:p>
          <a:p>
            <a:pPr lvl="3"/>
            <a:r>
              <a:rPr lang="da-DK" noProof="0" dirty="0"/>
              <a:t>Fjerde niveau</a:t>
            </a:r>
          </a:p>
          <a:p>
            <a:pPr lvl="4"/>
            <a:r>
              <a:rPr lang="da-DK" noProof="0" dirty="0"/>
              <a:t>Femte niveau</a:t>
            </a:r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761699" y="5922000"/>
            <a:ext cx="2448638" cy="374400"/>
          </a:xfrm>
          <a:blipFill>
            <a:blip r:embed="rId4"/>
            <a:stretch>
              <a:fillRect/>
            </a:stretch>
          </a:blipFill>
        </p:spPr>
        <p:txBody>
          <a:bodyPr tIns="0">
            <a:normAutofit/>
          </a:bodyPr>
          <a:lstStyle>
            <a:lvl1pPr>
              <a:defRPr sz="100"/>
            </a:lvl1pPr>
          </a:lstStyle>
          <a:p>
            <a:pPr lvl="0"/>
            <a:r>
              <a:rPr lang="en-US" noProof="1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16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88261"/>
            <a:ext cx="10515600" cy="75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07091"/>
            <a:ext cx="10280779" cy="2668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Add bullets here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414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SMP 2021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610600" y="6414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fld id="{953FA840-7BA5-48A8-BEB4-818C152EB02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38200" y="6414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881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11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Margarinefilling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4202" y="3501086"/>
            <a:ext cx="7882839" cy="1655762"/>
          </a:xfrm>
        </p:spPr>
        <p:txBody>
          <a:bodyPr>
            <a:noAutofit/>
          </a:bodyPr>
          <a:lstStyle/>
          <a:p>
            <a:r>
              <a:rPr lang="en-US" dirty="0"/>
              <a:t>Lecture 5</a:t>
            </a:r>
          </a:p>
          <a:p>
            <a:r>
              <a:rPr lang="en-US" sz="2800" b="1" dirty="0"/>
              <a:t>Recap Chapter 5</a:t>
            </a:r>
          </a:p>
          <a:p>
            <a:r>
              <a:rPr lang="en-US" sz="2800" dirty="0"/>
              <a:t>Point Estimation and </a:t>
            </a:r>
            <a:r>
              <a:rPr lang="en-US" dirty="0"/>
              <a:t>sampling</a:t>
            </a: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364202" y="1113486"/>
            <a:ext cx="9144000" cy="2387600"/>
          </a:xfrm>
          <a:noFill/>
        </p:spPr>
        <p:txBody>
          <a:bodyPr/>
          <a:lstStyle/>
          <a:p>
            <a:r>
              <a:rPr lang="en-GB" dirty="0">
                <a:solidFill>
                  <a:srgbClr val="333333"/>
                </a:solidFill>
              </a:rPr>
              <a:t>SMP</a:t>
            </a:r>
            <a:br>
              <a:rPr lang="en-GB" dirty="0"/>
            </a:br>
            <a:r>
              <a:rPr lang="en-US" dirty="0"/>
              <a:t>Stochastic Modelling and Processes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4233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Cup Example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idx="1"/>
          </p:nvPr>
        </p:nvSpPr>
        <p:spPr>
          <a:xfrm>
            <a:off x="1881188" y="1848446"/>
            <a:ext cx="8553664" cy="472052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 </a:t>
            </a:r>
          </a:p>
        </p:txBody>
      </p:sp>
      <p:sp>
        <p:nvSpPr>
          <p:cNvPr id="4" name="Shape 309"/>
          <p:cNvSpPr/>
          <p:nvPr/>
        </p:nvSpPr>
        <p:spPr>
          <a:xfrm>
            <a:off x="3792306" y="6137770"/>
            <a:ext cx="174675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lang="da-DK" sz="1687" b="1" dirty="0">
                <a:latin typeface="Segoe Print" panose="02000600000000000000" pitchFamily="2" charset="0"/>
              </a:rPr>
              <a:t>it is </a:t>
            </a:r>
            <a:r>
              <a:rPr lang="da-DK" sz="1687" b="1" dirty="0" err="1">
                <a:latin typeface="Segoe Print" panose="02000600000000000000" pitchFamily="2" charset="0"/>
              </a:rPr>
              <a:t>likely</a:t>
            </a:r>
            <a:r>
              <a:rPr lang="da-DK" sz="1687" b="1" dirty="0">
                <a:latin typeface="Segoe Print" panose="02000600000000000000" pitchFamily="2" charset="0"/>
              </a:rPr>
              <a:t> </a:t>
            </a:r>
            <a:r>
              <a:rPr lang="da-DK" sz="1687" b="1" dirty="0" err="1">
                <a:latin typeface="Segoe Print" panose="02000600000000000000" pitchFamily="2" charset="0"/>
              </a:rPr>
              <a:t>that</a:t>
            </a:r>
            <a:endParaRPr sz="1687" b="1" dirty="0">
              <a:latin typeface="Segoe Print" panose="02000600000000000000" pitchFamily="2" charset="0"/>
            </a:endParaRPr>
          </a:p>
        </p:txBody>
      </p:sp>
      <p:sp>
        <p:nvSpPr>
          <p:cNvPr id="2" name="Left Brace 1"/>
          <p:cNvSpPr/>
          <p:nvPr/>
        </p:nvSpPr>
        <p:spPr>
          <a:xfrm rot="5400000">
            <a:off x="4493505" y="5208702"/>
            <a:ext cx="329099" cy="1630235"/>
          </a:xfrm>
          <a:prstGeom prst="leftBrac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3" tIns="32146" rIns="64293" bIns="32146" numCol="1" spcCol="38100" rtlCol="0" anchor="t">
            <a:noAutofit/>
          </a:bodyPr>
          <a:lstStyle/>
          <a:p>
            <a:pPr defTabSz="642915" latinLnBrk="1" hangingPunct="0"/>
            <a:endParaRPr lang="da-DK" sz="1266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72D64-D043-4A5B-AAAF-01BD4414CA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10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4E52-9167-4BFC-BAFE-D48E8152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Plot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AB2207-CE5C-41D6-83DC-37BA5501B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stats.probplot</a:t>
            </a:r>
            <a:r>
              <a:rPr lang="en-US" dirty="0"/>
              <a:t>(data, </a:t>
            </a:r>
            <a:r>
              <a:rPr lang="en-US" dirty="0" err="1"/>
              <a:t>dist</a:t>
            </a:r>
            <a:r>
              <a:rPr lang="en-US" dirty="0"/>
              <a:t>=</a:t>
            </a:r>
            <a:r>
              <a:rPr lang="en-US" dirty="0" err="1"/>
              <a:t>stats.norm</a:t>
            </a:r>
            <a:r>
              <a:rPr lang="en-US" dirty="0"/>
              <a:t>, plot=</a:t>
            </a:r>
            <a:r>
              <a:rPr lang="en-US" dirty="0" err="1"/>
              <a:t>plt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4C8E37-1108-4C63-8302-E4B504C6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" y="2012796"/>
            <a:ext cx="9911367" cy="46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5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2581">
        <p159:morph option="byObject"/>
      </p:transition>
    </mc:Choice>
    <mc:Fallback xmlns="">
      <p:transition spd="slow" advTm="6258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Population</a:t>
            </a:r>
          </a:p>
        </p:txBody>
      </p:sp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838200" y="1607091"/>
            <a:ext cx="10280779" cy="292094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27197" indent="-327197">
              <a:lnSpc>
                <a:spcPct val="120000"/>
              </a:lnSpc>
              <a:spcBef>
                <a:spcPts val="633"/>
              </a:spcBef>
              <a:defRPr sz="3800" b="1"/>
            </a:pPr>
            <a:r>
              <a:rPr sz="3200" dirty="0"/>
              <a:t>Definition 1 - Population</a:t>
            </a:r>
          </a:p>
          <a:p>
            <a:pPr marL="615010" lvl="1" indent="-284623">
              <a:lnSpc>
                <a:spcPct val="120000"/>
              </a:lnSpc>
              <a:spcBef>
                <a:spcPts val="562"/>
              </a:spcBef>
              <a:defRPr sz="3400"/>
            </a:pPr>
            <a:r>
              <a:rPr sz="2800" dirty="0"/>
              <a:t>In statistics, </a:t>
            </a:r>
            <a:r>
              <a:rPr sz="2800" dirty="0">
                <a:solidFill>
                  <a:srgbClr val="FF2600"/>
                </a:solidFill>
              </a:rPr>
              <a:t>a population</a:t>
            </a:r>
            <a:r>
              <a:rPr sz="2800" dirty="0"/>
              <a:t> is a complete set of items that share at least one property in common that is the subject of a statistical analysis.</a:t>
            </a:r>
            <a:endParaRPr dirty="0"/>
          </a:p>
          <a:p>
            <a:pPr marL="327197" indent="-327197">
              <a:lnSpc>
                <a:spcPct val="120000"/>
              </a:lnSpc>
              <a:spcBef>
                <a:spcPts val="633"/>
              </a:spcBef>
              <a:defRPr sz="3800"/>
            </a:pPr>
            <a:r>
              <a:rPr sz="3200" dirty="0"/>
              <a:t>Populations can be diverse topics such as “all persons living in a country” or “every atom composing a crystal”.</a:t>
            </a:r>
          </a:p>
          <a:p>
            <a:pPr marL="327197" indent="-327197">
              <a:lnSpc>
                <a:spcPct val="120000"/>
              </a:lnSpc>
              <a:spcBef>
                <a:spcPts val="633"/>
              </a:spcBef>
              <a:defRPr sz="3800"/>
            </a:pPr>
            <a:r>
              <a:rPr sz="3200" dirty="0"/>
              <a:t>In the cup filling example, the population is “all cups filled by the machine”.</a:t>
            </a:r>
          </a:p>
        </p:txBody>
      </p:sp>
      <p:sp>
        <p:nvSpPr>
          <p:cNvPr id="316" name="Shape 316"/>
          <p:cNvSpPr/>
          <p:nvPr/>
        </p:nvSpPr>
        <p:spPr>
          <a:xfrm>
            <a:off x="7766811" y="543070"/>
            <a:ext cx="1291081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828" dirty="0">
                <a:latin typeface="Segoe Print" panose="02000600000000000000" pitchFamily="2" charset="0"/>
              </a:rPr>
              <a:t>Key term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70DBBC-19CE-4563-A87A-CFAF3FD3D3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12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Sample</a:t>
            </a:r>
          </a:p>
        </p:txBody>
      </p:sp>
      <p:sp>
        <p:nvSpPr>
          <p:cNvPr id="319" name="Shape 319"/>
          <p:cNvSpPr>
            <a:spLocks noGrp="1"/>
          </p:cNvSpPr>
          <p:nvPr>
            <p:ph type="body" idx="1"/>
          </p:nvPr>
        </p:nvSpPr>
        <p:spPr>
          <a:xfrm>
            <a:off x="838200" y="1607091"/>
            <a:ext cx="9316915" cy="502230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dirty="0"/>
              <a:t> </a:t>
            </a:r>
          </a:p>
        </p:txBody>
      </p:sp>
      <p:sp>
        <p:nvSpPr>
          <p:cNvPr id="5" name="Shape 316"/>
          <p:cNvSpPr/>
          <p:nvPr/>
        </p:nvSpPr>
        <p:spPr>
          <a:xfrm>
            <a:off x="7766811" y="543070"/>
            <a:ext cx="1291081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828" dirty="0">
                <a:latin typeface="Segoe Print" panose="02000600000000000000" pitchFamily="2" charset="0"/>
              </a:rPr>
              <a:t>Key term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476383" y="5926887"/>
            <a:ext cx="2936576" cy="0"/>
          </a:xfrm>
          <a:prstGeom prst="line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4ADE5-80C1-480C-B87A-6CFC734DD4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13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Statistical Model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idx="1"/>
          </p:nvPr>
        </p:nvSpPr>
        <p:spPr>
          <a:xfrm>
            <a:off x="838201" y="1607091"/>
            <a:ext cx="9624646" cy="478491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dirty="0"/>
              <a:t> </a:t>
            </a:r>
          </a:p>
        </p:txBody>
      </p:sp>
      <p:sp>
        <p:nvSpPr>
          <p:cNvPr id="4" name="Shape 316"/>
          <p:cNvSpPr/>
          <p:nvPr/>
        </p:nvSpPr>
        <p:spPr>
          <a:xfrm>
            <a:off x="8804738" y="543070"/>
            <a:ext cx="1291081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828" dirty="0">
                <a:latin typeface="Segoe Print" panose="02000600000000000000" pitchFamily="2" charset="0"/>
              </a:rPr>
              <a:t>Key term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BBEF74-F625-423A-BC8A-AEA0C3C98D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14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idx="1"/>
          </p:nvPr>
        </p:nvSpPr>
        <p:spPr>
          <a:xfrm>
            <a:off x="838200" y="1607092"/>
            <a:ext cx="9237785" cy="47761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   </a:t>
            </a:r>
          </a:p>
        </p:txBody>
      </p:sp>
      <p:sp>
        <p:nvSpPr>
          <p:cNvPr id="5" name="Shape 316"/>
          <p:cNvSpPr/>
          <p:nvPr/>
        </p:nvSpPr>
        <p:spPr>
          <a:xfrm>
            <a:off x="7766811" y="543070"/>
            <a:ext cx="1291081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828" dirty="0">
                <a:latin typeface="Segoe Print" panose="02000600000000000000" pitchFamily="2" charset="0"/>
              </a:rPr>
              <a:t>Key term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0C2838-5C38-42EB-983B-49C15C3E47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15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Estimator</a:t>
            </a:r>
          </a:p>
        </p:txBody>
      </p:sp>
      <p:sp>
        <p:nvSpPr>
          <p:cNvPr id="330" name="Shape 330"/>
          <p:cNvSpPr>
            <a:spLocks noGrp="1"/>
          </p:cNvSpPr>
          <p:nvPr>
            <p:ph type="body" idx="1"/>
          </p:nvPr>
        </p:nvSpPr>
        <p:spPr>
          <a:xfrm>
            <a:off x="1881188" y="1814607"/>
            <a:ext cx="8429625" cy="453830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dirty="0"/>
              <a:t> </a:t>
            </a:r>
          </a:p>
        </p:txBody>
      </p:sp>
      <p:sp>
        <p:nvSpPr>
          <p:cNvPr id="5" name="Shape 316"/>
          <p:cNvSpPr/>
          <p:nvPr/>
        </p:nvSpPr>
        <p:spPr>
          <a:xfrm>
            <a:off x="7766811" y="543070"/>
            <a:ext cx="1291081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828" dirty="0">
                <a:latin typeface="Segoe Print" panose="02000600000000000000" pitchFamily="2" charset="0"/>
              </a:rPr>
              <a:t>Key term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F22352-430D-4935-AB83-A2944F5D24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16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Point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point estimate </a:t>
                </a:r>
                <a:r>
                  <a:rPr lang="en-US" dirty="0"/>
                  <a:t>is a reasonable value of a population parameter.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</a:t>
                </a:r>
                <a:r>
                  <a:rPr lang="en-US" b="1" dirty="0"/>
                  <a:t>random variables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Functions of these random variables,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are also random variables called </a:t>
                </a:r>
                <a:r>
                  <a:rPr lang="en-US" b="1" dirty="0"/>
                  <a:t>statistics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Statistics have their unique distributions which are called </a:t>
                </a:r>
                <a:r>
                  <a:rPr lang="en-US" b="1" dirty="0"/>
                  <a:t>sampling distributions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ADB9D-8707-4438-B2FF-EE66D133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CCE3A-6C4E-4AE7-8A1D-9625F40E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SMP 2021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D481D-E5ED-4868-8852-39210BB6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845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Some Parameters &amp; Their Statistics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AC96D-89D8-403C-B391-4642C5ED619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2" y="1666727"/>
            <a:ext cx="6328421" cy="1826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2" y="3707442"/>
            <a:ext cx="7107569" cy="2194905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007486" y="1667543"/>
            <a:ext cx="3949428" cy="2288288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1600" dirty="0"/>
              <a:t>There could be choices for the point estimator of a parameter.</a:t>
            </a:r>
          </a:p>
          <a:p>
            <a:r>
              <a:rPr lang="en-US" sz="1600" dirty="0"/>
              <a:t>To estimate the mean of a population, we could choose the: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Sample mean.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Sample median.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Average of the largest &amp; smallest observations in the sample.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2E608-9D99-4728-88E0-987AA48E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DEDA5-DD84-4416-A840-079F19C7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SMP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240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43027" y="1633644"/>
                <a:ext cx="8581891" cy="50726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41093" indent="-241093" defTabSz="410751" hangingPunct="0">
                  <a:buFont typeface="Arial" panose="020B0604020202020204" pitchFamily="34" charset="0"/>
                  <a:buChar char="•"/>
                </a:pP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Maximum-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likelihood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estimation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 (MLE) is a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method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 of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estimating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 the parameters of a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statistical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 model.</a:t>
                </a:r>
              </a:p>
              <a:p>
                <a:pPr marL="241093" indent="-241093" defTabSz="410751" hangingPunct="0">
                  <a:buFont typeface="Arial" panose="020B0604020202020204" pitchFamily="34" charset="0"/>
                  <a:buChar char="•"/>
                </a:pP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For a given distribution with the parameter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210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109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and the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10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10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da-DK" sz="210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da-DK" sz="2109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da-DK" sz="2109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begChr m:val="|"/>
                        <m:endChr m:val=""/>
                        <m:ctrlPr>
                          <a:rPr lang="da-DK" sz="210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2109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2109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da-DK" sz="2109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 the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likelihood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function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 is: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109" i="1">
                          <a:solidFill>
                            <a:schemeClr val="tx1"/>
                          </a:solidFill>
                          <a:latin typeface="Cambria Math"/>
                          <a:sym typeface="Palatino"/>
                        </a:rPr>
                        <m:t>𝐿</m:t>
                      </m:r>
                      <m:d>
                        <m:dPr>
                          <m:ctrlPr>
                            <a:rPr lang="da-DK" sz="210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a-DK" sz="210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109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da-DK" sz="2109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da-DK" sz="210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109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da-DK" sz="2109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da-DK" sz="2109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a-DK" sz="2109" i="1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begChr m:val="|"/>
                          <m:endChr m:val=""/>
                          <m:ctrlPr>
                            <a:rPr lang="da-DK" sz="210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a-DK" sz="210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2109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da-DK" sz="2109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da-DK" sz="2109" dirty="0">
                  <a:solidFill>
                    <a:schemeClr val="tx1"/>
                  </a:solidFill>
                  <a:latin typeface="Calibri" panose="020F0502020204030204" pitchFamily="34" charset="0"/>
                  <a:sym typeface="Palatino"/>
                </a:endParaRPr>
              </a:p>
              <a:p>
                <a:pPr marL="241093" indent="-241093">
                  <a:buFont typeface="Arial" panose="020B0604020202020204" pitchFamily="34" charset="0"/>
                  <a:buChar char="•"/>
                </a:pPr>
                <a:endParaRPr lang="da-DK" sz="2109" dirty="0">
                  <a:solidFill>
                    <a:schemeClr val="tx1"/>
                  </a:solidFill>
                  <a:latin typeface="Calibri" panose="020F0502020204030204" pitchFamily="34" charset="0"/>
                  <a:sym typeface="Palatino"/>
                </a:endParaRPr>
              </a:p>
              <a:p>
                <a:pPr marL="241093" indent="-241093">
                  <a:buFont typeface="Arial" panose="020B0604020202020204" pitchFamily="34" charset="0"/>
                  <a:buChar char="•"/>
                </a:pP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Important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:</a:t>
                </a:r>
              </a:p>
              <a:p>
                <a:pPr marL="564783" lvl="1" indent="-310296">
                  <a:buFont typeface="Wingdings" panose="05000000000000000000" pitchFamily="2" charset="2"/>
                  <a:buChar char="Ø"/>
                </a:pP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The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likelihood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function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2109" i="1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da-DK" sz="210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2109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2109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is a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function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of the parameter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estimate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210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109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and not x</a:t>
                </a:r>
              </a:p>
              <a:p>
                <a:pPr marL="564783" lvl="1" indent="-310296">
                  <a:buFont typeface="Wingdings" panose="05000000000000000000" pitchFamily="2" charset="2"/>
                  <a:buChar char="Ø"/>
                </a:pP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The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likelihood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function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2109" i="1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da-DK" sz="210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2109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2109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is the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probability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density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of </a:t>
                </a:r>
                <a:r>
                  <a:rPr lang="da-DK" sz="2109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observing</a:t>
                </a:r>
                <a:r>
                  <a:rPr lang="da-DK" sz="2109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x if the true parameter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210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109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</m:oMath>
                </a14:m>
                <a:endParaRPr lang="da-DK" sz="2109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  <a:p>
                <a:pPr lvl="1"/>
                <a:endParaRPr lang="da-DK" sz="2109" dirty="0">
                  <a:solidFill>
                    <a:schemeClr val="tx1"/>
                  </a:solidFill>
                  <a:latin typeface="Calibri" panose="020F0502020204030204" pitchFamily="34" charset="0"/>
                  <a:sym typeface="Palatino"/>
                </a:endParaRPr>
              </a:p>
              <a:p>
                <a:pPr marL="241093" lvl="1" indent="-241093">
                  <a:buFont typeface="Arial" panose="020B0604020202020204" pitchFamily="34" charset="0"/>
                  <a:buChar char="•"/>
                </a:pPr>
                <a:r>
                  <a:rPr lang="da-DK" sz="2109" b="1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The optimum (MLE) </a:t>
                </a:r>
                <a:r>
                  <a:rPr lang="da-DK" sz="2109" b="1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estimate</a:t>
                </a:r>
                <a:r>
                  <a:rPr lang="da-DK" sz="2109" b="1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of the parameter is the </a:t>
                </a:r>
                <a:r>
                  <a:rPr lang="da-DK" sz="2109" b="1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one</a:t>
                </a:r>
                <a:r>
                  <a:rPr lang="da-DK" sz="2109" b="1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a-DK" sz="2109" b="1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that</a:t>
                </a:r>
                <a:r>
                  <a:rPr lang="da-DK" sz="2109" b="1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a-DK" sz="2109" b="1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maximizes</a:t>
                </a:r>
                <a:r>
                  <a:rPr lang="da-DK" sz="2109" b="1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2109" b="1" i="1">
                        <a:solidFill>
                          <a:schemeClr val="tx1"/>
                        </a:solidFill>
                        <a:latin typeface="Cambria Math"/>
                      </a:rPr>
                      <m:t>𝑳</m:t>
                    </m:r>
                    <m:d>
                      <m:dPr>
                        <m:ctrlPr>
                          <a:rPr lang="da-DK" sz="2109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2109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2109" b="1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𝜽</m:t>
                            </m:r>
                          </m:e>
                        </m:acc>
                      </m:e>
                    </m:d>
                  </m:oMath>
                </a14:m>
                <a:r>
                  <a:rPr lang="da-DK" sz="2109" b="1" dirty="0">
                    <a:solidFill>
                      <a:schemeClr val="tx1"/>
                    </a:solidFill>
                    <a:latin typeface="Calibri" panose="020F0502020204030204" pitchFamily="34" charset="0"/>
                    <a:sym typeface="Palatino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027" y="1633644"/>
                <a:ext cx="8581891" cy="5072607"/>
              </a:xfrm>
              <a:prstGeom prst="rect">
                <a:avLst/>
              </a:prstGeom>
              <a:blipFill>
                <a:blip r:embed="rId3"/>
                <a:stretch>
                  <a:fillRect l="-1349" t="-481" r="-852" b="-180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350"/>
          <p:cNvSpPr>
            <a:spLocks noGrp="1"/>
          </p:cNvSpPr>
          <p:nvPr>
            <p:ph type="title"/>
          </p:nvPr>
        </p:nvSpPr>
        <p:spPr>
          <a:xfrm>
            <a:off x="1767082" y="568370"/>
            <a:ext cx="8720938" cy="857250"/>
          </a:xfrm>
          <a:prstGeom prst="rect">
            <a:avLst/>
          </a:prstGeom>
        </p:spPr>
        <p:txBody>
          <a:bodyPr>
            <a:normAutofit/>
          </a:bodyPr>
          <a:lstStyle>
            <a:lvl1pPr defTabSz="420624">
              <a:spcBef>
                <a:spcPts val="1100"/>
              </a:spcBef>
              <a:defRPr sz="5040"/>
            </a:lvl1pPr>
          </a:lstStyle>
          <a:p>
            <a:r>
              <a:rPr dirty="0"/>
              <a:t>Maximum-likelihood Estimator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36E0A8-FAA9-491E-BAF9-B12E3599CA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16742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Descriptive Statistics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1881188" y="1848445"/>
            <a:ext cx="8429625" cy="25678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7197" indent="-327197">
              <a:spcBef>
                <a:spcPts val="633"/>
              </a:spcBef>
              <a:defRPr sz="3800" i="1"/>
            </a:pPr>
            <a:r>
              <a:rPr sz="2800" dirty="0"/>
              <a:t>Descriptive statistics </a:t>
            </a:r>
            <a:r>
              <a:rPr sz="2800" i="0" dirty="0"/>
              <a:t>summarizes data from a sample using indexes such as the mean or standard deviation.</a:t>
            </a:r>
          </a:p>
          <a:p>
            <a:pPr marL="327197" indent="-327197">
              <a:spcBef>
                <a:spcPts val="633"/>
              </a:spcBef>
              <a:defRPr sz="3800"/>
            </a:pPr>
            <a:r>
              <a:rPr sz="2800" dirty="0"/>
              <a:t>Descriptive statistics also includes tables, graphs, etc.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67082" y="3960629"/>
            <a:ext cx="8900918" cy="2546397"/>
            <a:chOff x="345716" y="5632895"/>
            <a:chExt cx="12659084" cy="3621543"/>
          </a:xfrm>
        </p:grpSpPr>
        <p:grpSp>
          <p:nvGrpSpPr>
            <p:cNvPr id="7" name="Group 6"/>
            <p:cNvGrpSpPr/>
            <p:nvPr/>
          </p:nvGrpSpPr>
          <p:grpSpPr>
            <a:xfrm>
              <a:off x="345716" y="5632895"/>
              <a:ext cx="12659084" cy="3621543"/>
              <a:chOff x="345716" y="5632895"/>
              <a:chExt cx="12659084" cy="362154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45716" y="6496980"/>
                <a:ext cx="12529392" cy="2757458"/>
                <a:chOff x="345716" y="6496980"/>
                <a:chExt cx="12529392" cy="2757458"/>
              </a:xfrm>
            </p:grpSpPr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6436" y="6496980"/>
                  <a:ext cx="6048672" cy="2680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9" name="Picture 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5716" y="6496980"/>
                  <a:ext cx="6120680" cy="27574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" name="Freeform 1"/>
                <p:cNvSpPr/>
                <p:nvPr/>
              </p:nvSpPr>
              <p:spPr>
                <a:xfrm>
                  <a:off x="5278264" y="7073044"/>
                  <a:ext cx="3724830" cy="498178"/>
                </a:xfrm>
                <a:custGeom>
                  <a:avLst/>
                  <a:gdLst>
                    <a:gd name="connsiteX0" fmla="*/ 0 w 3212757"/>
                    <a:gd name="connsiteY0" fmla="*/ 498178 h 498178"/>
                    <a:gd name="connsiteX1" fmla="*/ 49427 w 3212757"/>
                    <a:gd name="connsiteY1" fmla="*/ 473465 h 498178"/>
                    <a:gd name="connsiteX2" fmla="*/ 1421027 w 3212757"/>
                    <a:gd name="connsiteY2" fmla="*/ 3908 h 498178"/>
                    <a:gd name="connsiteX3" fmla="*/ 3212757 w 3212757"/>
                    <a:gd name="connsiteY3" fmla="*/ 288113 h 498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12757" h="498178">
                      <a:moveTo>
                        <a:pt x="0" y="498178"/>
                      </a:moveTo>
                      <a:lnTo>
                        <a:pt x="49427" y="473465"/>
                      </a:lnTo>
                      <a:cubicBezTo>
                        <a:pt x="286265" y="391087"/>
                        <a:pt x="893805" y="34800"/>
                        <a:pt x="1421027" y="3908"/>
                      </a:cubicBezTo>
                      <a:cubicBezTo>
                        <a:pt x="1948249" y="-26984"/>
                        <a:pt x="2580503" y="130564"/>
                        <a:pt x="3212757" y="288113"/>
                      </a:cubicBez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miter lim="400000"/>
                  <a:tailEnd type="arrow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64293" tIns="32146" rIns="64293" bIns="32146" numCol="1" spcCol="38100" rtlCol="0" anchor="t">
                  <a:noAutofit/>
                </a:bodyPr>
                <a:lstStyle/>
                <a:p>
                  <a:pPr defTabSz="642915" latinLnBrk="1" hangingPunct="0"/>
                  <a:endParaRPr lang="da-DK" sz="1266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11830992" y="6640997"/>
                  <a:ext cx="951396" cy="595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5719" tIns="35719" rIns="35719" bIns="35719" numCol="1" spcCol="38100" rtlCol="0" anchor="ctr">
                  <a:spAutoFit/>
                </a:bodyPr>
                <a:lstStyle/>
                <a:p>
                  <a:pPr algn="ctr" defTabSz="410751" hangingPunct="0"/>
                  <a:r>
                    <a:rPr lang="da-DK" sz="1125" dirty="0" err="1">
                      <a:solidFill>
                        <a:srgbClr val="414141"/>
                      </a:solidFill>
                      <a:latin typeface="Palatino"/>
                      <a:ea typeface="Palatino"/>
                      <a:cs typeface="Palatino"/>
                      <a:sym typeface="Palatino"/>
                    </a:rPr>
                    <a:t>Extra-polation</a:t>
                  </a:r>
                  <a:endParaRPr lang="da-DK" sz="1125" dirty="0">
                    <a:solidFill>
                      <a:srgbClr val="414141"/>
                    </a:solidFill>
                    <a:latin typeface="Palatino"/>
                    <a:ea typeface="Palatino"/>
                    <a:cs typeface="Palatino"/>
                    <a:sym typeface="Palatino"/>
                  </a:endParaRPr>
                </a:p>
              </p:txBody>
            </p:sp>
          </p:grpSp>
          <p:sp>
            <p:nvSpPr>
              <p:cNvPr id="13" name="Shape 280"/>
              <p:cNvSpPr/>
              <p:nvPr/>
            </p:nvSpPr>
            <p:spPr>
              <a:xfrm>
                <a:off x="11168596" y="5632895"/>
                <a:ext cx="1836204" cy="39495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>
                <a:lvl1pPr>
                  <a:defRPr sz="1900">
                    <a:solidFill>
                      <a:srgbClr val="F12922"/>
                    </a:solidFill>
                    <a:latin typeface="Chalkduster"/>
                    <a:ea typeface="Chalkduster"/>
                    <a:cs typeface="Chalkduster"/>
                    <a:sym typeface="Chalkduster"/>
                  </a:defRPr>
                </a:lvl1pPr>
              </a:lstStyle>
              <a:p>
                <a:r>
                  <a:rPr lang="da-DK" sz="1336" dirty="0">
                    <a:latin typeface="Segoe Print" panose="02000600000000000000" pitchFamily="2" charset="0"/>
                  </a:rPr>
                  <a:t>Not </a:t>
                </a:r>
                <a:r>
                  <a:rPr lang="da-DK" sz="1336" dirty="0" err="1">
                    <a:latin typeface="Segoe Print" panose="02000600000000000000" pitchFamily="2" charset="0"/>
                  </a:rPr>
                  <a:t>statistics</a:t>
                </a:r>
                <a:endParaRPr sz="1336" dirty="0">
                  <a:latin typeface="Segoe Print" panose="02000600000000000000" pitchFamily="2" charset="0"/>
                </a:endParaRPr>
              </a:p>
            </p:txBody>
          </p:sp>
          <p:pic>
            <p:nvPicPr>
              <p:cNvPr id="14" name="Picture 13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5400000">
                <a:off x="11897457" y="6250495"/>
                <a:ext cx="610585" cy="167452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2026835" y="6353009"/>
              <a:ext cx="2348223" cy="471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da-DK" sz="1687" dirty="0" err="1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Climate</a:t>
              </a:r>
              <a:r>
                <a:rPr lang="da-DK" sz="1687" dirty="0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 </a:t>
              </a:r>
              <a:r>
                <a:rPr lang="da-DK" sz="1687" dirty="0" err="1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changes</a:t>
              </a:r>
              <a:endParaRPr lang="da-DK" sz="1687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16994-3283-4A0F-A736-131812719D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2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sz="4400" dirty="0"/>
              <a:t>Maximum-likelihood Estimate of the Mean</a:t>
            </a:r>
          </a:p>
        </p:txBody>
      </p:sp>
      <p:sp>
        <p:nvSpPr>
          <p:cNvPr id="334" name="Shape 334"/>
          <p:cNvSpPr>
            <a:spLocks noGrp="1"/>
          </p:cNvSpPr>
          <p:nvPr>
            <p:ph type="body" idx="1"/>
          </p:nvPr>
        </p:nvSpPr>
        <p:spPr>
          <a:xfrm>
            <a:off x="838201" y="1607091"/>
            <a:ext cx="10125808" cy="525090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  </a:t>
            </a:r>
          </a:p>
        </p:txBody>
      </p:sp>
      <p:sp>
        <p:nvSpPr>
          <p:cNvPr id="335" name="Shape 335"/>
          <p:cNvSpPr/>
          <p:nvPr/>
        </p:nvSpPr>
        <p:spPr>
          <a:xfrm>
            <a:off x="1520434" y="2745518"/>
            <a:ext cx="1113635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406" dirty="0">
                <a:latin typeface="Segoe Print" panose="02000600000000000000" pitchFamily="2" charset="0"/>
              </a:rPr>
              <a:t>Likelihood </a:t>
            </a:r>
          </a:p>
        </p:txBody>
      </p:sp>
      <p:sp>
        <p:nvSpPr>
          <p:cNvPr id="336" name="Shape 336"/>
          <p:cNvSpPr/>
          <p:nvPr/>
        </p:nvSpPr>
        <p:spPr>
          <a:xfrm>
            <a:off x="6171946" y="2745519"/>
            <a:ext cx="965022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406" dirty="0" err="1">
                <a:latin typeface="Segoe Print" panose="02000600000000000000" pitchFamily="2" charset="0"/>
              </a:rPr>
              <a:t>i.i.d</a:t>
            </a:r>
            <a:r>
              <a:rPr sz="1406" dirty="0">
                <a:latin typeface="Segoe Print" panose="02000600000000000000" pitchFamily="2" charset="0"/>
              </a:rPr>
              <a:t>. data</a:t>
            </a:r>
          </a:p>
        </p:txBody>
      </p:sp>
      <p:sp>
        <p:nvSpPr>
          <p:cNvPr id="337" name="Shape 337"/>
          <p:cNvSpPr/>
          <p:nvPr/>
        </p:nvSpPr>
        <p:spPr>
          <a:xfrm>
            <a:off x="6501808" y="4591114"/>
            <a:ext cx="1600437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406" dirty="0">
                <a:latin typeface="Segoe Print" panose="02000600000000000000" pitchFamily="2" charset="0"/>
              </a:rPr>
              <a:t>in Gaussian data</a:t>
            </a:r>
          </a:p>
        </p:txBody>
      </p:sp>
      <p:sp>
        <p:nvSpPr>
          <p:cNvPr id="11" name="Shape 337"/>
          <p:cNvSpPr/>
          <p:nvPr/>
        </p:nvSpPr>
        <p:spPr>
          <a:xfrm>
            <a:off x="10124625" y="2262259"/>
            <a:ext cx="1412277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1406" dirty="0" err="1">
                <a:latin typeface="Segoe Print" panose="02000600000000000000" pitchFamily="2" charset="0"/>
              </a:rPr>
              <a:t>Multiplication</a:t>
            </a:r>
            <a:endParaRPr sz="1406" dirty="0">
              <a:latin typeface="Segoe Print" panose="02000600000000000000" pitchFamily="2" charset="0"/>
            </a:endParaRPr>
          </a:p>
        </p:txBody>
      </p:sp>
      <p:pic>
        <p:nvPicPr>
          <p:cNvPr id="12" name="Picture 30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8032247">
            <a:off x="9577550" y="2691929"/>
            <a:ext cx="442164" cy="1184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1443DE-F825-4B51-81D8-F6ED40AC4C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20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sz="4400" dirty="0"/>
              <a:t>Maximum-Likelihood Estimate of the Mean</a:t>
            </a:r>
          </a:p>
        </p:txBody>
      </p:sp>
      <p:sp>
        <p:nvSpPr>
          <p:cNvPr id="340" name="Shape 340"/>
          <p:cNvSpPr>
            <a:spLocks noGrp="1"/>
          </p:cNvSpPr>
          <p:nvPr>
            <p:ph type="body" idx="1"/>
          </p:nvPr>
        </p:nvSpPr>
        <p:spPr>
          <a:xfrm>
            <a:off x="838200" y="1607091"/>
            <a:ext cx="10280779" cy="525090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341" name="Shape 341"/>
          <p:cNvSpPr/>
          <p:nvPr/>
        </p:nvSpPr>
        <p:spPr>
          <a:xfrm>
            <a:off x="7281944" y="4335539"/>
            <a:ext cx="2426394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406" dirty="0">
                <a:latin typeface="Segoe Print" panose="02000600000000000000" pitchFamily="2" charset="0"/>
              </a:rPr>
              <a:t>Called: the log-likelihood</a:t>
            </a:r>
          </a:p>
        </p:txBody>
      </p:sp>
      <p:sp>
        <p:nvSpPr>
          <p:cNvPr id="342" name="Shape 342"/>
          <p:cNvSpPr/>
          <p:nvPr/>
        </p:nvSpPr>
        <p:spPr>
          <a:xfrm>
            <a:off x="5311226" y="1656961"/>
            <a:ext cx="1970718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406" dirty="0" err="1">
                <a:latin typeface="Segoe Print" panose="02000600000000000000" pitchFamily="2" charset="0"/>
              </a:rPr>
              <a:t>i.i.d</a:t>
            </a:r>
            <a:r>
              <a:rPr sz="1406" dirty="0">
                <a:latin typeface="Segoe Print" panose="02000600000000000000" pitchFamily="2" charset="0"/>
              </a:rPr>
              <a:t>. Gaussian </a:t>
            </a:r>
            <a:r>
              <a:rPr lang="da-DK" sz="1406" dirty="0">
                <a:latin typeface="Segoe Print" panose="02000600000000000000" pitchFamily="2" charset="0"/>
              </a:rPr>
              <a:t>d</a:t>
            </a:r>
            <a:r>
              <a:rPr sz="1406" dirty="0" err="1">
                <a:latin typeface="Segoe Print" panose="02000600000000000000" pitchFamily="2" charset="0"/>
              </a:rPr>
              <a:t>ata</a:t>
            </a:r>
            <a:endParaRPr sz="1406" dirty="0">
              <a:latin typeface="Segoe Print" panose="020006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B2D19-32B7-407C-B194-4CF147BFD8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21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20624">
              <a:spcBef>
                <a:spcPts val="1100"/>
              </a:spcBef>
              <a:defRPr sz="5040"/>
            </a:lvl1pPr>
          </a:lstStyle>
          <a:p>
            <a:r>
              <a:rPr sz="4000" dirty="0"/>
              <a:t>Maximum-likelihood Estimator for Binomial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boks 2"/>
              <p:cNvSpPr txBox="1"/>
              <p:nvPr/>
            </p:nvSpPr>
            <p:spPr>
              <a:xfrm>
                <a:off x="779495" y="1954760"/>
                <a:ext cx="10633009" cy="45561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41093" indent="-241093" defTabSz="410751" hangingPunct="0">
                  <a:spcAft>
                    <a:spcPts val="1266"/>
                  </a:spcAft>
                  <a:buFont typeface="Arial" panose="020B0604020202020204" pitchFamily="34" charset="0"/>
                  <a:buChar char="•"/>
                </a:pP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For the binomial distribution the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likelihood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function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is:</a:t>
                </a:r>
              </a:p>
              <a:p>
                <a:pPr>
                  <a:spcAft>
                    <a:spcPts val="1266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a-DK" sz="1969" i="1">
                          <a:solidFill>
                            <a:schemeClr val="tx1"/>
                          </a:solidFill>
                          <a:latin typeface="Cambria Math"/>
                          <a:sym typeface="Palatino"/>
                        </a:rPr>
                        <m:t>𝐿</m:t>
                      </m:r>
                      <m:d>
                        <m:dPr>
                          <m:ctrlPr>
                            <a:rPr lang="da-DK" sz="196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a-DK" sz="196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accPr>
                            <m:e>
                              <m:r>
                                <a:rPr lang="da-DK" sz="1969" i="1">
                                  <a:solidFill>
                                    <a:schemeClr val="tx1"/>
                                  </a:solidFill>
                                  <a:latin typeface="Cambria Math"/>
                                  <a:sym typeface="Palatino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da-DK" sz="1969" i="1">
                          <a:solidFill>
                            <a:schemeClr val="tx1"/>
                          </a:solidFill>
                          <a:latin typeface="Cambria Math"/>
                          <a:sym typeface="Palatino"/>
                        </a:rPr>
                        <m:t>=</m:t>
                      </m:r>
                      <m:sSub>
                        <m:sSubPr>
                          <m:ctrlPr>
                            <a:rPr lang="da-DK" sz="196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sSubPr>
                        <m:e>
                          <m:r>
                            <a:rPr lang="da-DK" sz="1969" i="1">
                              <a:solidFill>
                                <a:schemeClr val="tx1"/>
                              </a:solidFill>
                              <a:latin typeface="Cambria Math"/>
                              <a:sym typeface="Palatino"/>
                            </a:rPr>
                            <m:t>𝑓</m:t>
                          </m:r>
                        </m:e>
                        <m:sub>
                          <m:r>
                            <a:rPr lang="da-DK" sz="1969" i="1">
                              <a:solidFill>
                                <a:schemeClr val="tx1"/>
                              </a:solidFill>
                              <a:latin typeface="Cambria Math"/>
                              <a:sym typeface="Palatino"/>
                            </a:rPr>
                            <m:t>𝑏𝑖𝑛𝑜</m:t>
                          </m:r>
                        </m:sub>
                      </m:sSub>
                      <m:d>
                        <m:dPr>
                          <m:ctrlPr>
                            <a:rPr lang="da-DK" sz="196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r>
                            <a:rPr lang="da-DK" sz="1969" i="1">
                              <a:solidFill>
                                <a:schemeClr val="tx1"/>
                              </a:solidFill>
                              <a:latin typeface="Cambria Math"/>
                              <a:sym typeface="Palatino"/>
                            </a:rPr>
                            <m:t>𝑥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da-DK" sz="196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da-DK" sz="196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1969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da-DK" sz="1969" i="1">
                          <a:solidFill>
                            <a:schemeClr val="tx1"/>
                          </a:solidFill>
                          <a:latin typeface="Cambria Math"/>
                          <a:sym typeface="Palatino"/>
                        </a:rPr>
                        <m:t>=</m:t>
                      </m:r>
                      <m:d>
                        <m:dPr>
                          <m:ctrlPr>
                            <a:rPr lang="da-DK" sz="196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196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sz="1969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sym typeface="Palatino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969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sym typeface="Palatino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da-DK" sz="1969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da-DK" sz="1969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a-DK" sz="1969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lang="da-DK" sz="1969" i="1">
                              <a:solidFill>
                                <a:schemeClr val="tx1"/>
                              </a:solidFill>
                              <a:latin typeface="Cambria Math"/>
                              <a:sym typeface="Palatino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da-DK" sz="1969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Palatino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sz="1969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Palatino"/>
                                </a:rPr>
                              </m:ctrlPr>
                            </m:dPr>
                            <m:e>
                              <m:r>
                                <a:rPr lang="da-DK" sz="1969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da-DK" sz="1969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a-DK" sz="1969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a-DK" sz="1969" i="1" dirty="0">
                              <a:solidFill>
                                <a:schemeClr val="tx1"/>
                              </a:solidFill>
                              <a:latin typeface="Cambria Math"/>
                              <a:sym typeface="Palatino"/>
                            </a:rPr>
                            <m:t>𝑛</m:t>
                          </m:r>
                          <m:r>
                            <a:rPr lang="da-DK" sz="1969" i="1" dirty="0">
                              <a:solidFill>
                                <a:schemeClr val="tx1"/>
                              </a:solidFill>
                              <a:latin typeface="Cambria Math"/>
                              <a:sym typeface="Palatino"/>
                            </a:rPr>
                            <m:t>−</m:t>
                          </m:r>
                          <m:r>
                            <a:rPr lang="da-DK" sz="1969" i="1" dirty="0">
                              <a:solidFill>
                                <a:schemeClr val="tx1"/>
                              </a:solidFill>
                              <a:latin typeface="Cambria Math"/>
                              <a:sym typeface="Palatino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a-DK" sz="1969" dirty="0">
                  <a:solidFill>
                    <a:schemeClr val="tx1"/>
                  </a:solidFill>
                  <a:latin typeface="Helvetica Neue Light"/>
                  <a:sym typeface="Palatino"/>
                </a:endParaRPr>
              </a:p>
              <a:p>
                <a:pPr marL="253371" indent="-253371">
                  <a:spcAft>
                    <a:spcPts val="422"/>
                  </a:spcAft>
                </a:pP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	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</a:rPr>
                  <a:t>where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𝑏𝑖𝑛𝑜</m:t>
                        </m:r>
                      </m:sub>
                    </m:sSub>
                    <m:d>
                      <m:dPr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da-DK" sz="1969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da-DK" sz="1969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a-DK" sz="1969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denotes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the binomial pdf, and </a:t>
                </a:r>
                <a14:m>
                  <m:oMath xmlns:m="http://schemas.openxmlformats.org/officeDocument/2006/math">
                    <m:r>
                      <a:rPr lang="da-DK" sz="1969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is the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observed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number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of successes out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da-DK" sz="1969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trials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.</a:t>
                </a:r>
              </a:p>
              <a:p>
                <a:pPr marL="241093" indent="-241093">
                  <a:spcAft>
                    <a:spcPts val="844"/>
                  </a:spcAft>
                  <a:buFont typeface="Arial" panose="020B0604020202020204" pitchFamily="34" charset="0"/>
                  <a:buChar char="•"/>
                </a:pP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</a:rPr>
                  <a:t>When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</a:rPr>
                  <a:t>maximizing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,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</a:rPr>
                  <a:t>we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</a:rPr>
                  <a:t>can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</a:rPr>
                  <a:t>ignore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 the binomial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</a:rPr>
                  <a:t>coefficient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a-DK" sz="1969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a-DK" sz="1969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da-DK" sz="1969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,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because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it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does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not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depend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.</a:t>
                </a:r>
              </a:p>
              <a:p>
                <a:pPr marL="241093" indent="-241093">
                  <a:spcAft>
                    <a:spcPts val="844"/>
                  </a:spcAft>
                  <a:buFont typeface="Arial" panose="020B0604020202020204" pitchFamily="34" charset="0"/>
                  <a:buChar char="•"/>
                </a:pP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Since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the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logarithm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is a monoton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function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, the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choice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that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maximizes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</a:t>
                </a:r>
                <a14:m>
                  <m:oMath xmlns:m="http://schemas.openxmlformats.org/officeDocument/2006/math">
                    <m:r>
                      <a:rPr lang="da-DK" sz="1969" i="1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1969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1969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also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maximizes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log(</a:t>
                </a:r>
                <a14:m>
                  <m:oMath xmlns:m="http://schemas.openxmlformats.org/officeDocument/2006/math">
                    <m:r>
                      <a:rPr lang="da-DK" sz="1969" i="1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1969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1969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)</a:t>
                </a:r>
              </a:p>
              <a:p>
                <a:pPr marL="241093" indent="-241093">
                  <a:spcAft>
                    <a:spcPts val="1266"/>
                  </a:spcAft>
                  <a:buFont typeface="Arial" panose="020B0604020202020204" pitchFamily="34" charset="0"/>
                  <a:buChar char="•"/>
                </a:pP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So, the optimum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</a:rPr>
                  <a:t>maximizes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: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266">
                        <a:solidFill>
                          <a:schemeClr val="tx1"/>
                        </a:solidFill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da-DK" sz="1266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a-DK" sz="1266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da-DK" sz="1266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a-DK" sz="1266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r>
                              <a:rPr lang="da-DK" sz="1266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  <m:sSup>
                          <m:sSupPr>
                            <m:ctrlPr>
                              <a:rPr lang="da-DK" sz="1266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a-DK" sz="1266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a-DK" sz="1266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a-DK" sz="1266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a-DK" sz="1266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da-DK" sz="1266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da-DK" sz="1266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da-DK" sz="1266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da-DK" sz="1266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da-DK" sz="1266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da-DK" sz="1266" i="1" dirty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da-DK" sz="1266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1266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a-DK" sz="1266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da-DK" sz="1266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a-DK" sz="1266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da-DK" sz="1266" i="1">
                        <a:solidFill>
                          <a:schemeClr val="tx1"/>
                        </a:solidFill>
                        <a:latin typeface="Cambria Math"/>
                      </a:rPr>
                      <m:t>+(</m:t>
                    </m:r>
                    <m:r>
                      <a:rPr lang="da-DK" sz="1266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da-DK" sz="1266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r>
                      <a:rPr lang="da-DK" sz="1266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da-DK" sz="1266" i="1">
                        <a:solidFill>
                          <a:schemeClr val="tx1"/>
                        </a:solidFill>
                        <a:latin typeface="Cambria Math"/>
                      </a:rPr>
                      <m:t>)∙</m:t>
                    </m:r>
                    <m:func>
                      <m:funcPr>
                        <m:ctrlPr>
                          <a:rPr lang="da-DK" sz="1266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a-DK" sz="1266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a-DK" sz="1266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266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da-DK" sz="1266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a-DK" sz="1266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da-DK" sz="1266" dirty="0">
                  <a:solidFill>
                    <a:schemeClr val="tx1"/>
                  </a:solidFill>
                  <a:latin typeface="Helvetica Neue Light"/>
                </a:endParaRPr>
              </a:p>
              <a:p>
                <a:pPr marL="241093" indent="-241093">
                  <a:spcAft>
                    <a:spcPts val="1266"/>
                  </a:spcAft>
                  <a:buFont typeface="Arial" panose="020B0604020202020204" pitchFamily="34" charset="0"/>
                  <a:buChar char="•"/>
                </a:pP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Differentiate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and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setting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equal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to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zero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:	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da-DK" sz="1969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1969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den>
                    </m:f>
                    <m:r>
                      <a:rPr lang="da-DK" sz="1969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da-DK" sz="1969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1969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den>
                    </m:f>
                    <m:r>
                      <a:rPr lang="da-DK" sz="1969" i="1">
                        <a:solidFill>
                          <a:schemeClr val="tx1"/>
                        </a:solidFill>
                        <a:latin typeface="Cambria Math"/>
                      </a:rPr>
                      <m:t>=0  ⇒  </m:t>
                    </m:r>
                    <m:acc>
                      <m:accPr>
                        <m:chr m:val="̂"/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da-DK" sz="1969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a-DK" sz="1969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num>
                      <m:den>
                        <m:r>
                          <a:rPr lang="da-DK" sz="1969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da-DK" sz="1969" dirty="0">
                  <a:solidFill>
                    <a:schemeClr val="tx1"/>
                  </a:solidFill>
                  <a:latin typeface="Helvetica Neue Light"/>
                  <a:sym typeface="Palatino"/>
                </a:endParaRPr>
              </a:p>
              <a:p>
                <a:pPr marL="241093" indent="-241093">
                  <a:spcAft>
                    <a:spcPts val="422"/>
                  </a:spcAft>
                  <a:buFont typeface="Arial" panose="020B0604020202020204" pitchFamily="34" charset="0"/>
                  <a:buChar char="•"/>
                </a:pP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</a:rPr>
                  <a:t>He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nce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, the parameter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estimate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from the n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trials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, is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exactly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the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maximum-likelihood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 </a:t>
                </a:r>
                <a:r>
                  <a:rPr lang="da-DK" sz="1969" dirty="0" err="1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estimate</a:t>
                </a:r>
                <a:r>
                  <a:rPr lang="da-DK" sz="1969" dirty="0">
                    <a:solidFill>
                      <a:schemeClr val="tx1"/>
                    </a:solidFill>
                    <a:latin typeface="Helvetica Neue Light"/>
                    <a:sym typeface="Palatino"/>
                  </a:rPr>
                  <a:t>.</a:t>
                </a:r>
              </a:p>
            </p:txBody>
          </p:sp>
        </mc:Choice>
        <mc:Fallback xmlns="">
          <p:sp>
            <p:nvSpPr>
              <p:cNvPr id="3" name="Tekstboks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95" y="1954760"/>
                <a:ext cx="10633009" cy="4556184"/>
              </a:xfrm>
              <a:prstGeom prst="rect">
                <a:avLst/>
              </a:prstGeom>
              <a:blipFill>
                <a:blip r:embed="rId3"/>
                <a:stretch>
                  <a:fillRect l="-1032" t="-535" b="-9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ACFCA-CC7A-4FC1-AA43-C97BDCDEC1C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5E0A-92D6-4C36-A319-7199C9F7DE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SMP 2021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83236-BA8B-40EE-8ED2-3BB5AAE793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437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Unbiased Estimator</a:t>
            </a:r>
          </a:p>
        </p:txBody>
      </p:sp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779070" y="1606150"/>
            <a:ext cx="7676050" cy="42862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  </a:t>
            </a:r>
          </a:p>
        </p:txBody>
      </p:sp>
      <p:pic>
        <p:nvPicPr>
          <p:cNvPr id="4" name="Picture 36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30133" y="3958176"/>
            <a:ext cx="2582162" cy="999681"/>
          </a:xfrm>
          <a:prstGeom prst="rect">
            <a:avLst/>
          </a:prstGeom>
        </p:spPr>
      </p:pic>
      <p:sp>
        <p:nvSpPr>
          <p:cNvPr id="7" name="Shape 316"/>
          <p:cNvSpPr/>
          <p:nvPr/>
        </p:nvSpPr>
        <p:spPr>
          <a:xfrm>
            <a:off x="8900411" y="526151"/>
            <a:ext cx="1291081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828" dirty="0">
                <a:latin typeface="Segoe Print" panose="02000600000000000000" pitchFamily="2" charset="0"/>
              </a:rPr>
              <a:t>Key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42189" y="5790137"/>
                <a:ext cx="8195054" cy="10511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t">
                <a:spAutoFit/>
              </a:bodyPr>
              <a:lstStyle/>
              <a:p>
                <a:pPr marL="241093" indent="-241093">
                  <a:buSzPct val="121000"/>
                  <a:buFont typeface="Arial" panose="020B0604020202020204" pitchFamily="34" charset="0"/>
                  <a:buChar char="•"/>
                </a:pPr>
                <a:r>
                  <a:rPr lang="da-DK" sz="2250" dirty="0">
                    <a:solidFill>
                      <a:srgbClr val="414141"/>
                    </a:solidFill>
                    <a:sym typeface="Palatino"/>
                  </a:rPr>
                  <a:t>The sample succesrate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2250" i="1">
                            <a:solidFill>
                              <a:srgbClr val="414141"/>
                            </a:solidFill>
                            <a:latin typeface="Cambria Math" panose="02040503050406030204" pitchFamily="18" charset="0"/>
                            <a:sym typeface="Palatino"/>
                          </a:rPr>
                        </m:ctrlPr>
                      </m:accPr>
                      <m:e>
                        <m:r>
                          <a:rPr lang="da-DK" sz="2250" i="1">
                            <a:solidFill>
                              <a:srgbClr val="414141"/>
                            </a:solidFill>
                            <a:latin typeface="Cambria Math"/>
                            <a:sym typeface="Palatino"/>
                          </a:rPr>
                          <m:t>𝑝</m:t>
                        </m:r>
                      </m:e>
                    </m:acc>
                    <m:r>
                      <a:rPr lang="da-DK" sz="2250" i="1">
                        <a:solidFill>
                          <a:srgbClr val="414141"/>
                        </a:solidFill>
                        <a:latin typeface="Cambria Math"/>
                        <a:sym typeface="Palatino"/>
                      </a:rPr>
                      <m:t>=</m:t>
                    </m:r>
                    <m:f>
                      <m:fPr>
                        <m:ctrlPr>
                          <a:rPr lang="da-DK" sz="2250" i="1">
                            <a:solidFill>
                              <a:srgbClr val="414141"/>
                            </a:solidFill>
                            <a:latin typeface="Cambria Math" panose="02040503050406030204" pitchFamily="18" charset="0"/>
                            <a:sym typeface="Palatino"/>
                          </a:rPr>
                        </m:ctrlPr>
                      </m:fPr>
                      <m:num>
                        <m:r>
                          <a:rPr lang="da-DK" sz="2250" i="1">
                            <a:solidFill>
                              <a:srgbClr val="414141"/>
                            </a:solidFill>
                            <a:latin typeface="Cambria Math"/>
                            <a:sym typeface="Palatino"/>
                          </a:rPr>
                          <m:t>𝑥</m:t>
                        </m:r>
                      </m:num>
                      <m:den>
                        <m:r>
                          <a:rPr lang="da-DK" sz="2250" i="1">
                            <a:solidFill>
                              <a:srgbClr val="414141"/>
                            </a:solidFill>
                            <a:latin typeface="Cambria Math"/>
                            <a:sym typeface="Palatino"/>
                          </a:rPr>
                          <m:t>𝑛</m:t>
                        </m:r>
                      </m:den>
                    </m:f>
                  </m:oMath>
                </a14:m>
                <a:r>
                  <a:rPr lang="da-DK" sz="2250" dirty="0">
                    <a:solidFill>
                      <a:srgbClr val="414141"/>
                    </a:solidFill>
                    <a:sym typeface="Palatino"/>
                  </a:rPr>
                  <a:t> is </a:t>
                </a:r>
                <a:r>
                  <a:rPr lang="da-DK" sz="2250" dirty="0" err="1">
                    <a:solidFill>
                      <a:srgbClr val="414141"/>
                    </a:solidFill>
                    <a:sym typeface="Palatino"/>
                  </a:rPr>
                  <a:t>also</a:t>
                </a:r>
                <a:r>
                  <a:rPr lang="da-DK" sz="2250" dirty="0">
                    <a:solidFill>
                      <a:srgbClr val="414141"/>
                    </a:solidFill>
                    <a:sym typeface="Palatino"/>
                  </a:rPr>
                  <a:t> an </a:t>
                </a:r>
                <a:r>
                  <a:rPr lang="da-DK" sz="2250" dirty="0" err="1">
                    <a:solidFill>
                      <a:srgbClr val="414141"/>
                    </a:solidFill>
                    <a:sym typeface="Palatino"/>
                  </a:rPr>
                  <a:t>unbiased</a:t>
                </a:r>
                <a:r>
                  <a:rPr lang="da-DK" sz="2250" dirty="0">
                    <a:solidFill>
                      <a:srgbClr val="414141"/>
                    </a:solidFill>
                    <a:sym typeface="Palatino"/>
                  </a:rPr>
                  <a:t> </a:t>
                </a:r>
                <a:r>
                  <a:rPr lang="da-DK" sz="2250" dirty="0" err="1">
                    <a:solidFill>
                      <a:srgbClr val="414141"/>
                    </a:solidFill>
                    <a:sym typeface="Palatino"/>
                  </a:rPr>
                  <a:t>estimator</a:t>
                </a:r>
                <a:r>
                  <a:rPr lang="da-DK" sz="2250" dirty="0">
                    <a:solidFill>
                      <a:srgbClr val="414141"/>
                    </a:solidFill>
                    <a:sym typeface="Palatino"/>
                  </a:rPr>
                  <a:t>:</a:t>
                </a:r>
                <a:endParaRPr lang="da-DK" sz="2250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250">
                        <a:latin typeface="Cambria Math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da-DK" sz="22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a-DK" sz="22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a-DK" sz="2250" i="1"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da-DK" sz="2250" i="1">
                        <a:latin typeface="Cambria Math"/>
                      </a:rPr>
                      <m:t>=</m:t>
                    </m:r>
                    <m:r>
                      <a:rPr lang="da-DK" sz="2250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a-DK" sz="22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a-DK" sz="22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sz="2250" i="1">
                                <a:latin typeface="Cambria Math"/>
                              </a:rPr>
                              <m:t>𝑥</m:t>
                            </m:r>
                          </m:num>
                          <m:den>
                            <m:r>
                              <a:rPr lang="da-DK" sz="2250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da-DK" sz="225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a-DK" sz="22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25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da-DK" sz="225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da-DK" sz="225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da-DK" sz="2250" i="1">
                        <a:latin typeface="Cambria Math"/>
                        <a:ea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a-DK" sz="22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da-DK" sz="225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da-DK" sz="225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a-DK" sz="22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25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da-DK" sz="225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da-DK" sz="225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da-DK" sz="2250" i="1">
                        <a:latin typeface="Cambria Math"/>
                        <a:ea typeface="Cambria Math"/>
                      </a:rPr>
                      <m:t>𝑛𝑝</m:t>
                    </m:r>
                    <m:r>
                      <a:rPr lang="da-DK" sz="2250" i="1">
                        <a:latin typeface="Cambria Math"/>
                        <a:ea typeface="Cambria Math"/>
                      </a:rPr>
                      <m:t>=</m:t>
                    </m:r>
                    <m:r>
                      <a:rPr lang="da-DK" sz="2250" i="1">
                        <a:latin typeface="Cambria Math"/>
                        <a:ea typeface="Cambria Math"/>
                      </a:rPr>
                      <m:t>𝑝</m:t>
                    </m:r>
                  </m:oMath>
                </a14:m>
                <a:r>
                  <a:rPr lang="da-DK" sz="2250" dirty="0"/>
                  <a:t> 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89" y="5790137"/>
                <a:ext cx="8195054" cy="1051122"/>
              </a:xfrm>
              <a:prstGeom prst="rect">
                <a:avLst/>
              </a:prstGeom>
              <a:blipFill>
                <a:blip r:embed="rId5"/>
                <a:stretch>
                  <a:fillRect l="-2009" t="-69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7D82CB0-8318-4389-A490-9B282C0A8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793" y="1652345"/>
            <a:ext cx="1028844" cy="466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C69D7-1909-4F70-9A60-96D4BAC1B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1637" y="1652345"/>
            <a:ext cx="3362794" cy="390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51F03B-5C86-41E4-8155-A8D798516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1346" y="2334788"/>
            <a:ext cx="6003085" cy="35685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92DA49-891C-463D-A1CD-98535D7972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23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Sample Variance</a:t>
            </a:r>
          </a:p>
        </p:txBody>
      </p:sp>
      <p:sp>
        <p:nvSpPr>
          <p:cNvPr id="361" name="Shape 361"/>
          <p:cNvSpPr>
            <a:spLocks noGrp="1"/>
          </p:cNvSpPr>
          <p:nvPr>
            <p:ph type="body" idx="1"/>
          </p:nvPr>
        </p:nvSpPr>
        <p:spPr>
          <a:xfrm>
            <a:off x="1881188" y="1842595"/>
            <a:ext cx="8016873" cy="48014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  </a:t>
            </a:r>
          </a:p>
        </p:txBody>
      </p:sp>
      <p:pic>
        <p:nvPicPr>
          <p:cNvPr id="362" name="Picture 36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40825" y="5086514"/>
            <a:ext cx="3389123" cy="946548"/>
          </a:xfrm>
          <a:prstGeom prst="rect">
            <a:avLst/>
          </a:prstGeom>
        </p:spPr>
      </p:pic>
      <p:sp>
        <p:nvSpPr>
          <p:cNvPr id="8" name="Shape 355"/>
          <p:cNvSpPr/>
          <p:nvPr/>
        </p:nvSpPr>
        <p:spPr>
          <a:xfrm>
            <a:off x="2172578" y="5307379"/>
            <a:ext cx="1381752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lang="da-DK" sz="1406" dirty="0">
                <a:latin typeface="Segoe Print" panose="02000600000000000000" pitchFamily="2" charset="0"/>
              </a:rPr>
              <a:t>n-1 </a:t>
            </a:r>
            <a:r>
              <a:rPr lang="da-DK" sz="1406" dirty="0" err="1">
                <a:latin typeface="Segoe Print" panose="02000600000000000000" pitchFamily="2" charset="0"/>
              </a:rPr>
              <a:t>degrees</a:t>
            </a:r>
            <a:r>
              <a:rPr lang="da-DK" sz="1406" dirty="0">
                <a:latin typeface="Segoe Print" panose="02000600000000000000" pitchFamily="2" charset="0"/>
              </a:rPr>
              <a:t> of </a:t>
            </a:r>
            <a:r>
              <a:rPr lang="da-DK" sz="1406" dirty="0" err="1">
                <a:latin typeface="Segoe Print" panose="02000600000000000000" pitchFamily="2" charset="0"/>
              </a:rPr>
              <a:t>freedom</a:t>
            </a:r>
            <a:endParaRPr sz="1406" dirty="0">
              <a:latin typeface="Segoe Print" panose="02000600000000000000" pitchFamily="2" charset="0"/>
            </a:endParaRPr>
          </a:p>
        </p:txBody>
      </p:sp>
      <p:sp>
        <p:nvSpPr>
          <p:cNvPr id="9" name="Shape 316"/>
          <p:cNvSpPr/>
          <p:nvPr/>
        </p:nvSpPr>
        <p:spPr>
          <a:xfrm>
            <a:off x="9103445" y="543070"/>
            <a:ext cx="1291081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828" dirty="0">
                <a:latin typeface="Segoe Print" panose="02000600000000000000" pitchFamily="2" charset="0"/>
              </a:rPr>
              <a:t>Key term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D22835-BF72-40C1-B848-465578E0ED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24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Example 7.3</a:t>
            </a:r>
            <a:r>
              <a:rPr lang="en-US" sz="4000" dirty="0"/>
              <a:t> | Sample Mean and Variance are Unbiased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is a random variable with mean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and variance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.  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 baseline="-25000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be a random sample of size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from the population represented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Show that 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000" dirty="0"/>
                  <a:t> and sample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 are unbiased estimators of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respectively.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Picture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5" y="3395142"/>
            <a:ext cx="3747875" cy="2010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74" y="3203190"/>
            <a:ext cx="7142973" cy="258404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497D4-BABA-4293-8965-5FBA738AC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AAFD4DC-5B9E-4673-9F21-D9CB12FA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SMP 2021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B21018-DD72-44BA-902C-559D1011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03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8801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Standard Error: Reporting a Point Estimate</a:t>
            </a:r>
          </a:p>
        </p:txBody>
      </p:sp>
      <p:pic>
        <p:nvPicPr>
          <p:cNvPr id="8" name="Picture 7" descr="Screen Shot 2018-07-25 at 1.2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95" y="1895187"/>
            <a:ext cx="6019721" cy="1793300"/>
          </a:xfrm>
          <a:prstGeom prst="rect">
            <a:avLst/>
          </a:prstGeom>
        </p:spPr>
      </p:pic>
      <p:pic>
        <p:nvPicPr>
          <p:cNvPr id="9" name="Picture 8" descr="Screen Shot 2018-07-25 at 1.25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994" y="3857494"/>
            <a:ext cx="6685922" cy="245400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5E2E-0D5B-444C-B994-EFCCDA208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35E3D-B2A9-4E88-BB68-3D0736E3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SMP 2021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BDDC8-B6CD-4730-8AF0-4C1C1D6D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816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Central Limit Theorem</a:t>
            </a:r>
          </a:p>
        </p:txBody>
      </p:sp>
      <p:sp>
        <p:nvSpPr>
          <p:cNvPr id="354" name="Shape 354"/>
          <p:cNvSpPr>
            <a:spLocks noGrp="1"/>
          </p:cNvSpPr>
          <p:nvPr>
            <p:ph type="body" idx="1"/>
          </p:nvPr>
        </p:nvSpPr>
        <p:spPr>
          <a:xfrm>
            <a:off x="1881188" y="1831526"/>
            <a:ext cx="8429625" cy="42862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   </a:t>
            </a:r>
          </a:p>
        </p:txBody>
      </p:sp>
      <p:sp>
        <p:nvSpPr>
          <p:cNvPr id="355" name="Shape 355"/>
          <p:cNvSpPr/>
          <p:nvPr/>
        </p:nvSpPr>
        <p:spPr>
          <a:xfrm>
            <a:off x="3689685" y="3461934"/>
            <a:ext cx="1389748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406" dirty="0">
                <a:latin typeface="Segoe Print" panose="02000600000000000000" pitchFamily="2" charset="0"/>
              </a:rPr>
              <a:t>Sample mean</a:t>
            </a:r>
          </a:p>
        </p:txBody>
      </p:sp>
      <p:pic>
        <p:nvPicPr>
          <p:cNvPr id="356" name="Picture 35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3320" y="5340287"/>
            <a:ext cx="1301873" cy="688736"/>
          </a:xfrm>
          <a:prstGeom prst="rect">
            <a:avLst/>
          </a:prstGeom>
        </p:spPr>
      </p:pic>
      <p:sp>
        <p:nvSpPr>
          <p:cNvPr id="358" name="Shape 358"/>
          <p:cNvSpPr/>
          <p:nvPr/>
        </p:nvSpPr>
        <p:spPr>
          <a:xfrm>
            <a:off x="4575067" y="6081167"/>
            <a:ext cx="3649019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l"/>
            <a:r>
              <a:rPr sz="1406" dirty="0">
                <a:latin typeface="Segoe Print" panose="02000600000000000000" pitchFamily="2" charset="0"/>
              </a:rPr>
              <a:t>…most important number in statistics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72CF56-323D-46E2-A724-B7313795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569" y="2951358"/>
            <a:ext cx="1724266" cy="10288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A4E24-F415-4DAD-B72C-40B7FE6754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27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4071-B616-44AC-8896-6D4FA8A2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Central Limit </a:t>
            </a:r>
            <a:r>
              <a:rPr lang="da-DK" dirty="0" err="1"/>
              <a:t>Theorem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7C8B5-4F95-4CF2-B239-8ADAB066A6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28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4710D-793B-4C86-84F2-9DF237D77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88" y="1894719"/>
            <a:ext cx="8095152" cy="47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5041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7024-E6B8-4D46-BF4B-CD31018B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Skewness and kurtosis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E0E1B-3DE1-4343-A7C8-4590C07AB5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29</a:t>
            </a:fld>
            <a:endParaRPr lang="da-DK"/>
          </a:p>
        </p:txBody>
      </p:sp>
      <p:pic>
        <p:nvPicPr>
          <p:cNvPr id="5" name="Picture 2" descr="Billedresultat for skewness and kurtosis">
            <a:extLst>
              <a:ext uri="{FF2B5EF4-FFF2-40B4-BE49-F238E27FC236}">
                <a16:creationId xmlns:a16="http://schemas.microsoft.com/office/drawing/2014/main" id="{09F24496-912F-4D10-9BB3-4E5B9E65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5615"/>
            <a:ext cx="8826252" cy="339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54E15D-7135-4ECF-9FAD-CB6CEBCA8CA3}"/>
                  </a:ext>
                </a:extLst>
              </p:cNvPr>
              <p:cNvSpPr txBox="1"/>
              <p:nvPr/>
            </p:nvSpPr>
            <p:spPr>
              <a:xfrm>
                <a:off x="635430" y="5611790"/>
                <a:ext cx="5638800" cy="701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VIA Type Office" panose="02000503000000020004" pitchFamily="2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200" spc="-100" baseline="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𝑆𝑘𝑒𝑤𝑛𝑒𝑠𝑠𝐶𝑜𝑒𝑓𝑓</m:t>
                      </m:r>
                      <m:r>
                        <a:rPr lang="en-US" sz="2400" b="0" i="1" kern="1200" spc="-100" baseline="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400" b="0" i="1" kern="1200" spc="-100" baseline="0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400" b="0" i="1" kern="1200" spc="-100" baseline="0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𝑀𝑒𝑎𝑛</m:t>
                          </m:r>
                          <m:r>
                            <a:rPr lang="en-US" sz="2400" b="0" i="1" kern="1200" spc="-100" baseline="0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lang="en-US" sz="2400" b="0" i="1" kern="1200" spc="-100" baseline="0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𝑀𝑜𝑑𝑒</m:t>
                          </m:r>
                        </m:num>
                        <m:den>
                          <m:r>
                            <a:rPr lang="en-US" sz="2400" b="0" i="1" kern="1200" spc="-100" baseline="0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𝑠𝑡𝑎𝑛𝑑𝑎𝑟𝑑</m:t>
                          </m:r>
                          <m:r>
                            <a:rPr lang="en-US" sz="2400" b="0" i="1" kern="1200" spc="-100" baseline="0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2400" b="0" i="1" kern="1200" spc="-100" baseline="0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𝑑𝑒𝑣𝑖𝑎𝑡𝑖𝑜𝑛</m:t>
                          </m:r>
                        </m:den>
                      </m:f>
                    </m:oMath>
                  </m:oMathPara>
                </a14:m>
                <a:endParaRPr lang="en-US" sz="2400" kern="1200" spc="-100" baseline="0" noProof="0" dirty="0" err="1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54E15D-7135-4ECF-9FAD-CB6CEBCA8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30" y="5611790"/>
                <a:ext cx="5638800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406F2A7C-55F6-4432-A7BB-FFCD4222FC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02672"/>
                <a:ext cx="6071165" cy="181487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Positive Skewed: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𝑆𝑘𝑒𝑤𝑛𝑒𝑠𝑠𝐶𝑜𝑒𝑓𝑓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Negative Skewed: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𝑆𝑘𝑒𝑤𝑛𝑒𝑠𝑠𝐶𝑜𝑒𝑓𝑓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&lt;−0.5 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Symmetrical:</a:t>
                </a:r>
                <a14:m>
                  <m:oMath xmlns:m="http://schemas.openxmlformats.org/officeDocument/2006/math">
                    <m:r>
                      <a:rPr lang="en-US" b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−0.5&lt;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𝑆𝑘𝑒𝑤𝑛𝑒𝑠𝑠𝐶𝑜𝑒𝑓𝑓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&lt;0.5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406F2A7C-55F6-4432-A7BB-FFCD4222F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2672"/>
                <a:ext cx="6071165" cy="1814875"/>
              </a:xfrm>
              <a:prstGeom prst="rect">
                <a:avLst/>
              </a:prstGeom>
              <a:blipFill>
                <a:blip r:embed="rId4"/>
                <a:stretch>
                  <a:fillRect l="-1506" b="-604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6739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Inferential Statistics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xfrm>
            <a:off x="838200" y="1607091"/>
            <a:ext cx="10280779" cy="37738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7886" indent="-327886">
              <a:spcBef>
                <a:spcPts val="562"/>
              </a:spcBef>
              <a:spcAft>
                <a:spcPts val="422"/>
              </a:spcAft>
              <a:defRPr sz="3400" i="1"/>
            </a:pPr>
            <a:r>
              <a:rPr sz="2000" dirty="0">
                <a:solidFill>
                  <a:srgbClr val="FF2600"/>
                </a:solidFill>
                <a:latin typeface="Helvetica Neue Light"/>
              </a:rPr>
              <a:t>Inferential statistics</a:t>
            </a:r>
            <a:r>
              <a:rPr sz="2000" i="0" dirty="0">
                <a:solidFill>
                  <a:srgbClr val="FF2600"/>
                </a:solidFill>
                <a:latin typeface="Helvetica Neue Light"/>
              </a:rPr>
              <a:t> </a:t>
            </a:r>
            <a:r>
              <a:rPr sz="2000" i="0" dirty="0">
                <a:latin typeface="Helvetica Neue Light"/>
              </a:rPr>
              <a:t>infers predictions about a larger population than the sample represents. </a:t>
            </a:r>
            <a:endParaRPr sz="2000" dirty="0">
              <a:latin typeface="Helvetica Neue Light"/>
            </a:endParaRPr>
          </a:p>
          <a:p>
            <a:pPr marL="327886" indent="-327886">
              <a:spcBef>
                <a:spcPts val="562"/>
              </a:spcBef>
              <a:spcAft>
                <a:spcPts val="422"/>
              </a:spcAft>
              <a:defRPr sz="3400"/>
            </a:pPr>
            <a:r>
              <a:rPr sz="2000" dirty="0">
                <a:latin typeface="Helvetica Neue Light"/>
              </a:rPr>
              <a:t>It uses patterns in the sample data to draw inferences about the population represented, accounting for randomness.</a:t>
            </a:r>
          </a:p>
          <a:p>
            <a:pPr marL="327886" indent="-327886">
              <a:spcBef>
                <a:spcPts val="562"/>
              </a:spcBef>
              <a:spcAft>
                <a:spcPts val="422"/>
              </a:spcAft>
              <a:defRPr sz="3400"/>
            </a:pPr>
            <a:r>
              <a:rPr sz="2000" dirty="0">
                <a:latin typeface="Helvetica Neue Light"/>
              </a:rPr>
              <a:t>These inferences may take the form of:</a:t>
            </a:r>
          </a:p>
          <a:p>
            <a:pPr marL="604356" lvl="1" indent="-273969">
              <a:spcBef>
                <a:spcPts val="492"/>
              </a:spcBef>
              <a:spcAft>
                <a:spcPts val="422"/>
              </a:spcAft>
              <a:defRPr sz="3000"/>
            </a:pPr>
            <a:r>
              <a:rPr sz="1800" dirty="0">
                <a:latin typeface="Helvetica Neue Light"/>
              </a:rPr>
              <a:t>answering yes/no questions about the data (</a:t>
            </a:r>
            <a:r>
              <a:rPr sz="1800" dirty="0">
                <a:solidFill>
                  <a:srgbClr val="FF2600"/>
                </a:solidFill>
                <a:latin typeface="Segoe Print" panose="02000600000000000000" pitchFamily="2" charset="0"/>
              </a:rPr>
              <a:t>hypothesis testing</a:t>
            </a:r>
            <a:r>
              <a:rPr sz="1800" dirty="0">
                <a:latin typeface="Helvetica Neue Light"/>
              </a:rPr>
              <a:t>)</a:t>
            </a:r>
          </a:p>
          <a:p>
            <a:pPr marL="604356" lvl="1" indent="-273969">
              <a:spcBef>
                <a:spcPts val="492"/>
              </a:spcBef>
              <a:spcAft>
                <a:spcPts val="422"/>
              </a:spcAft>
              <a:defRPr sz="3000"/>
            </a:pPr>
            <a:r>
              <a:rPr sz="1800" dirty="0">
                <a:latin typeface="Helvetica Neue Light"/>
              </a:rPr>
              <a:t>estimating numerical characteristics of the data (</a:t>
            </a:r>
            <a:r>
              <a:rPr sz="1800" dirty="0">
                <a:solidFill>
                  <a:srgbClr val="FF2600"/>
                </a:solidFill>
                <a:latin typeface="Segoe Print" panose="02000600000000000000" pitchFamily="2" charset="0"/>
              </a:rPr>
              <a:t>estimation</a:t>
            </a:r>
            <a:r>
              <a:rPr sz="1800" dirty="0">
                <a:latin typeface="Helvetica Neue Light"/>
              </a:rPr>
              <a:t>) </a:t>
            </a:r>
          </a:p>
          <a:p>
            <a:pPr marL="604356" lvl="1" indent="-273969">
              <a:spcBef>
                <a:spcPts val="492"/>
              </a:spcBef>
              <a:spcAft>
                <a:spcPts val="422"/>
              </a:spcAft>
              <a:defRPr sz="3000"/>
            </a:pPr>
            <a:r>
              <a:rPr sz="1800" dirty="0">
                <a:latin typeface="Helvetica Neue Light"/>
              </a:rPr>
              <a:t>describing associations within the data (</a:t>
            </a:r>
            <a:r>
              <a:rPr sz="1800" dirty="0">
                <a:solidFill>
                  <a:srgbClr val="FF2600"/>
                </a:solidFill>
                <a:latin typeface="Segoe Print" panose="02000600000000000000" pitchFamily="2" charset="0"/>
              </a:rPr>
              <a:t>correlation</a:t>
            </a:r>
            <a:r>
              <a:rPr sz="1800" dirty="0">
                <a:latin typeface="Helvetica Neue Light"/>
              </a:rPr>
              <a:t>)</a:t>
            </a:r>
          </a:p>
          <a:p>
            <a:pPr marL="604356" lvl="1" indent="-273969">
              <a:spcBef>
                <a:spcPts val="492"/>
              </a:spcBef>
              <a:spcAft>
                <a:spcPts val="422"/>
              </a:spcAft>
              <a:defRPr sz="3000"/>
            </a:pPr>
            <a:r>
              <a:rPr sz="1800" dirty="0">
                <a:latin typeface="Helvetica Neue Light"/>
              </a:rPr>
              <a:t>modeling relationships within the data (</a:t>
            </a:r>
            <a:r>
              <a:rPr sz="1800" dirty="0">
                <a:solidFill>
                  <a:srgbClr val="FF2600"/>
                </a:solidFill>
                <a:latin typeface="Segoe Print" panose="02000600000000000000" pitchFamily="2" charset="0"/>
              </a:rPr>
              <a:t>regression analysis</a:t>
            </a:r>
            <a:r>
              <a:rPr sz="1800" dirty="0">
                <a:latin typeface="Helvetica Neue Light"/>
              </a:rPr>
              <a:t>).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9B473-492E-4FC6-BD24-CACDD1A487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3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00C03-75A4-4FCB-A0D4-F7FF0E34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Skewness and kurtosis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3F42-B964-4FF1-89C4-8B2B4BDC1F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30</a:t>
            </a:fld>
            <a:endParaRPr lang="da-DK"/>
          </a:p>
        </p:txBody>
      </p:sp>
      <p:pic>
        <p:nvPicPr>
          <p:cNvPr id="5" name="Picture 4" descr="Kurtosis">
            <a:extLst>
              <a:ext uri="{FF2B5EF4-FFF2-40B4-BE49-F238E27FC236}">
                <a16:creationId xmlns:a16="http://schemas.microsoft.com/office/drawing/2014/main" id="{4D786789-40D2-4033-BC65-96F3FC54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117" y="1691334"/>
            <a:ext cx="5020456" cy="313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A42B32-C3FF-4276-AFAF-360E8F75445E}"/>
              </a:ext>
            </a:extLst>
          </p:cNvPr>
          <p:cNvSpPr txBox="1">
            <a:spLocks/>
          </p:cNvSpPr>
          <p:nvPr/>
        </p:nvSpPr>
        <p:spPr>
          <a:xfrm>
            <a:off x="6923571" y="1546422"/>
            <a:ext cx="4265613" cy="3925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Mesokurtic:  -0.5 &lt; kurtosis &gt;0.5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Platykurtic:   kurtosis &lt; -0.5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Leptokurtic:   kurtosis &gt; 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332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DB37-AA42-4759-940E-6BB565AD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Estimate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9F438-BC44-4559-B52D-F99C66BEC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kernel density estimation (KDE) is a way to estimate the probability density function (PDF) of the random variable that “underlies” our sample. KDE is a means of data smoothing</a:t>
            </a:r>
          </a:p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E82E1-BFFE-4F19-9381-EAA6C1D827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31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29067-BB6E-44B1-B8A7-923F2E8E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822" y="2396578"/>
            <a:ext cx="55816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3071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39940-4505-4CE7-8A4B-1E8AB69E6C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32</a:t>
            </a:fld>
            <a:endParaRPr lang="da-DK"/>
          </a:p>
        </p:txBody>
      </p:sp>
      <p:pic>
        <p:nvPicPr>
          <p:cNvPr id="5" name="18.03.2020_06.58.47_REC">
            <a:hlinkClick r:id="" action="ppaction://media"/>
            <a:extLst>
              <a:ext uri="{FF2B5EF4-FFF2-40B4-BE49-F238E27FC236}">
                <a16:creationId xmlns:a16="http://schemas.microsoft.com/office/drawing/2014/main" id="{41013F4F-0686-4B51-B2CB-9695DD937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44" y="41593"/>
            <a:ext cx="937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05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0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Squared Error of an Estimator</a:t>
            </a:r>
          </a:p>
        </p:txBody>
      </p:sp>
      <p:pic>
        <p:nvPicPr>
          <p:cNvPr id="8" name="Picture 7" descr="Screen Shot 2018-07-25 at 1.40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83" y="2404239"/>
            <a:ext cx="9118600" cy="1612900"/>
          </a:xfrm>
          <a:prstGeom prst="rect">
            <a:avLst/>
          </a:prstGeom>
        </p:spPr>
      </p:pic>
      <p:pic>
        <p:nvPicPr>
          <p:cNvPr id="9" name="Picture 8" descr="Screen Shot 2018-07-25 at 1.40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31" y="4063527"/>
            <a:ext cx="6752982" cy="1317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8257" y="1905245"/>
            <a:ext cx="10007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mean squared error is equal to the variance of the estimator plus the squared bias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442B64-AEC1-4241-92E9-778946E3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53784-696C-4ABA-B74E-27287A2E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SMP 2021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1FB12-7A9C-4EA2-83A6-BF896CB01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FA840-7BA5-48A8-BEB4-818C152EB02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8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Cup Example</a:t>
            </a:r>
          </a:p>
        </p:txBody>
      </p:sp>
      <p:pic>
        <p:nvPicPr>
          <p:cNvPr id="278" name="image24.png" descr="Margarinefilling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3488" y="4433910"/>
            <a:ext cx="2420869" cy="176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917748" y="1941457"/>
            <a:ext cx="8028859" cy="1797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20257" indent="-220257" defTabSz="321457">
              <a:spcAft>
                <a:spcPts val="844"/>
              </a:spcAft>
              <a:buClr>
                <a:srgbClr val="929292"/>
              </a:buClr>
              <a:buSzPct val="60000"/>
              <a:buFont typeface="Zapf Dingbats"/>
              <a:buChar char="❖"/>
              <a:defRPr sz="3000">
                <a:solidFill>
                  <a:srgbClr val="000000"/>
                </a:solidFill>
              </a:defRPr>
            </a:pPr>
            <a:r>
              <a:rPr sz="2109" dirty="0"/>
              <a:t>A machine fills cups with a liquid, the content of the cups is 250 grams of liquid.</a:t>
            </a:r>
          </a:p>
          <a:p>
            <a:pPr marL="220257" indent="-220257" defTabSz="321457">
              <a:spcAft>
                <a:spcPts val="844"/>
              </a:spcAft>
              <a:buClr>
                <a:srgbClr val="929292"/>
              </a:buClr>
              <a:buSzPct val="60000"/>
              <a:buFont typeface="Zapf Dingbats"/>
              <a:buChar char="❖"/>
              <a:defRPr sz="3000">
                <a:solidFill>
                  <a:srgbClr val="000000"/>
                </a:solidFill>
              </a:defRPr>
            </a:pPr>
            <a:r>
              <a:rPr sz="2109" dirty="0"/>
              <a:t>The machine cannot fill with exactly 250 grams, the content added to individual cups shows some variation, and is considered a random variable, 𝑋.</a:t>
            </a:r>
          </a:p>
        </p:txBody>
      </p:sp>
      <p:sp>
        <p:nvSpPr>
          <p:cNvPr id="280" name="Shape 280"/>
          <p:cNvSpPr/>
          <p:nvPr/>
        </p:nvSpPr>
        <p:spPr>
          <a:xfrm>
            <a:off x="4582548" y="4161548"/>
            <a:ext cx="4045219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1687" dirty="0">
                <a:latin typeface="Segoe Print" panose="02000600000000000000" pitchFamily="2" charset="0"/>
              </a:rPr>
              <a:t>If the machine is adequately calibrated, 𝑋 is normally distributed</a:t>
            </a:r>
          </a:p>
        </p:txBody>
      </p:sp>
      <p:pic>
        <p:nvPicPr>
          <p:cNvPr id="281" name="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41796" y="5022087"/>
            <a:ext cx="3195910" cy="144086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A01ABE-0EAB-44C6-954E-400FEBFFBB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4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Cup Example</a:t>
            </a:r>
          </a:p>
        </p:txBody>
      </p:sp>
      <p:sp>
        <p:nvSpPr>
          <p:cNvPr id="284" name="Shape 284"/>
          <p:cNvSpPr>
            <a:spLocks noGrp="1"/>
          </p:cNvSpPr>
          <p:nvPr>
            <p:ph type="body" idx="1"/>
          </p:nvPr>
        </p:nvSpPr>
        <p:spPr>
          <a:xfrm>
            <a:off x="1030224" y="1801199"/>
            <a:ext cx="9220200" cy="48349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dirty="0"/>
              <a:t> </a:t>
            </a:r>
          </a:p>
        </p:txBody>
      </p:sp>
      <p:sp>
        <p:nvSpPr>
          <p:cNvPr id="285" name="Shape 285"/>
          <p:cNvSpPr/>
          <p:nvPr/>
        </p:nvSpPr>
        <p:spPr>
          <a:xfrm>
            <a:off x="5249772" y="3257974"/>
            <a:ext cx="4045219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1406" dirty="0">
                <a:latin typeface="Segoe Print" panose="02000600000000000000" pitchFamily="2" charset="0"/>
              </a:rPr>
              <a:t>Population — All cups for all times</a:t>
            </a:r>
          </a:p>
        </p:txBody>
      </p:sp>
      <p:sp>
        <p:nvSpPr>
          <p:cNvPr id="286" name="Shape 286"/>
          <p:cNvSpPr/>
          <p:nvPr/>
        </p:nvSpPr>
        <p:spPr>
          <a:xfrm>
            <a:off x="2903654" y="4225352"/>
            <a:ext cx="5164324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1406" dirty="0">
                <a:latin typeface="Segoe Print" panose="02000600000000000000" pitchFamily="2" charset="0"/>
              </a:rPr>
              <a:t>Sample mean is NOT the expected value</a:t>
            </a:r>
            <a:r>
              <a:rPr lang="da-DK" sz="1406" dirty="0">
                <a:latin typeface="Segoe Print" panose="02000600000000000000" pitchFamily="2" charset="0"/>
              </a:rPr>
              <a:t> (true </a:t>
            </a:r>
            <a:r>
              <a:rPr lang="da-DK" sz="1406" dirty="0" err="1">
                <a:latin typeface="Segoe Print" panose="02000600000000000000" pitchFamily="2" charset="0"/>
              </a:rPr>
              <a:t>mean</a:t>
            </a:r>
            <a:r>
              <a:rPr lang="da-DK" sz="1406" dirty="0">
                <a:latin typeface="Segoe Print" panose="02000600000000000000" pitchFamily="2" charset="0"/>
              </a:rPr>
              <a:t>)</a:t>
            </a:r>
            <a:r>
              <a:rPr sz="1406" dirty="0">
                <a:latin typeface="Segoe Print" panose="02000600000000000000" pitchFamily="2" charset="0"/>
              </a:rPr>
              <a:t>!</a:t>
            </a:r>
          </a:p>
        </p:txBody>
      </p:sp>
      <p:sp>
        <p:nvSpPr>
          <p:cNvPr id="287" name="Shape 287"/>
          <p:cNvSpPr/>
          <p:nvPr/>
        </p:nvSpPr>
        <p:spPr>
          <a:xfrm>
            <a:off x="3463207" y="1656961"/>
            <a:ext cx="4045219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1406" dirty="0">
                <a:latin typeface="Segoe Print" panose="02000600000000000000" pitchFamily="2" charset="0"/>
              </a:rPr>
              <a:t>ONE sample of the population!</a:t>
            </a:r>
          </a:p>
        </p:txBody>
      </p:sp>
      <p:sp>
        <p:nvSpPr>
          <p:cNvPr id="7" name="Shape 286"/>
          <p:cNvSpPr/>
          <p:nvPr/>
        </p:nvSpPr>
        <p:spPr>
          <a:xfrm>
            <a:off x="1129490" y="4870988"/>
            <a:ext cx="1974594" cy="721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 algn="r"/>
            <a:r>
              <a:rPr lang="da-DK" sz="1406" dirty="0">
                <a:latin typeface="Segoe Print" panose="02000600000000000000" pitchFamily="2" charset="0"/>
              </a:rPr>
              <a:t>^ </a:t>
            </a:r>
            <a:r>
              <a:rPr lang="da-DK" sz="1406" dirty="0" err="1">
                <a:latin typeface="Segoe Print" panose="02000600000000000000" pitchFamily="2" charset="0"/>
              </a:rPr>
              <a:t>means</a:t>
            </a:r>
            <a:r>
              <a:rPr lang="da-DK" sz="1406" dirty="0">
                <a:latin typeface="Segoe Print" panose="02000600000000000000" pitchFamily="2" charset="0"/>
              </a:rPr>
              <a:t> an </a:t>
            </a:r>
            <a:r>
              <a:rPr lang="da-DK" sz="1406" dirty="0" err="1">
                <a:latin typeface="Segoe Print" panose="02000600000000000000" pitchFamily="2" charset="0"/>
              </a:rPr>
              <a:t>estimator</a:t>
            </a:r>
            <a:r>
              <a:rPr lang="da-DK" sz="1406" dirty="0">
                <a:latin typeface="Segoe Print" panose="02000600000000000000" pitchFamily="2" charset="0"/>
              </a:rPr>
              <a:t> of the true </a:t>
            </a:r>
            <a:r>
              <a:rPr lang="da-DK" sz="1406" dirty="0" err="1">
                <a:latin typeface="Segoe Print" panose="02000600000000000000" pitchFamily="2" charset="0"/>
              </a:rPr>
              <a:t>polulation</a:t>
            </a:r>
            <a:r>
              <a:rPr lang="da-DK" sz="1406" dirty="0">
                <a:latin typeface="Segoe Print" panose="02000600000000000000" pitchFamily="2" charset="0"/>
              </a:rPr>
              <a:t> </a:t>
            </a:r>
            <a:r>
              <a:rPr lang="da-DK" sz="1406" dirty="0" err="1">
                <a:latin typeface="Segoe Print" panose="02000600000000000000" pitchFamily="2" charset="0"/>
              </a:rPr>
              <a:t>value</a:t>
            </a:r>
            <a:r>
              <a:rPr lang="da-DK" sz="1406" dirty="0">
                <a:latin typeface="Segoe Print" panose="02000600000000000000" pitchFamily="2" charset="0"/>
              </a:rPr>
              <a:t> </a:t>
            </a:r>
            <a:endParaRPr sz="1406" dirty="0">
              <a:latin typeface="Segoe Print" panose="02000600000000000000" pitchFamily="2" charset="0"/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6938" y="5070051"/>
            <a:ext cx="687411" cy="122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EE95AB-7488-4D3E-B605-1E7687A87C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5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Cup Example</a:t>
            </a:r>
          </a:p>
        </p:txBody>
      </p:sp>
      <p:sp>
        <p:nvSpPr>
          <p:cNvPr id="290" name="Shape 290"/>
          <p:cNvSpPr>
            <a:spLocks noGrp="1"/>
          </p:cNvSpPr>
          <p:nvPr>
            <p:ph type="body" idx="1"/>
          </p:nvPr>
        </p:nvSpPr>
        <p:spPr>
          <a:xfrm>
            <a:off x="1881188" y="1857375"/>
            <a:ext cx="8429625" cy="42862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 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64616" y="2441767"/>
            <a:ext cx="5237737" cy="504818"/>
            <a:chOff x="5035543" y="3472735"/>
            <a:chExt cx="6760693" cy="717964"/>
          </a:xfrm>
        </p:grpSpPr>
        <p:sp>
          <p:nvSpPr>
            <p:cNvPr id="291" name="Shape 291"/>
            <p:cNvSpPr/>
            <p:nvPr/>
          </p:nvSpPr>
          <p:spPr>
            <a:xfrm>
              <a:off x="5942027" y="3472735"/>
              <a:ext cx="5854209" cy="7179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1900">
                  <a:solidFill>
                    <a:srgbClr val="F1292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 algn="l"/>
              <a:r>
                <a:rPr sz="1406" dirty="0">
                  <a:latin typeface="Segoe Print" panose="02000600000000000000" pitchFamily="2" charset="0"/>
                </a:rPr>
                <a:t>100 samples of the population</a:t>
              </a:r>
              <a:r>
                <a:rPr lang="da-DK" sz="1406" dirty="0">
                  <a:latin typeface="Segoe Print" panose="02000600000000000000" pitchFamily="2" charset="0"/>
                </a:rPr>
                <a:t> – fx. in Python</a:t>
              </a:r>
            </a:p>
            <a:p>
              <a:r>
                <a:rPr sz="1406" dirty="0">
                  <a:latin typeface="Segoe Print" panose="02000600000000000000" pitchFamily="2" charset="0"/>
                </a:rPr>
                <a:t>.</a:t>
              </a:r>
            </a:p>
          </p:txBody>
        </p:sp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894554">
              <a:off x="5035543" y="3738250"/>
              <a:ext cx="858545" cy="179748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92E9B-9663-4FD8-B4EB-EDFC08A121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6</a:t>
            </a:fld>
            <a:endParaRPr lang="da-DK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Histograms</a:t>
            </a:r>
          </a:p>
        </p:txBody>
      </p:sp>
      <p:sp>
        <p:nvSpPr>
          <p:cNvPr id="3" name="Tekstboks 2"/>
          <p:cNvSpPr txBox="1"/>
          <p:nvPr/>
        </p:nvSpPr>
        <p:spPr>
          <a:xfrm>
            <a:off x="1863367" y="1756789"/>
            <a:ext cx="2520013" cy="851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marL="321457" indent="-321457" defTabSz="410751" hangingPunct="0">
              <a:buFont typeface="Arial" panose="020B0604020202020204" pitchFamily="34" charset="0"/>
              <a:buChar char="•"/>
            </a:pPr>
            <a:r>
              <a:rPr lang="da-DK" sz="2531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Presentation of data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694" y="1742698"/>
            <a:ext cx="5577282" cy="223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74" y="4236492"/>
            <a:ext cx="4338008" cy="242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910" y="4225211"/>
            <a:ext cx="4307458" cy="241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AD88A-7A8D-43F5-A164-33CF4854DA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20070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Histograms</a:t>
            </a:r>
          </a:p>
        </p:txBody>
      </p:sp>
      <p:sp>
        <p:nvSpPr>
          <p:cNvPr id="7" name="Tekstboks 6"/>
          <p:cNvSpPr txBox="1"/>
          <p:nvPr/>
        </p:nvSpPr>
        <p:spPr>
          <a:xfrm>
            <a:off x="1812609" y="1912927"/>
            <a:ext cx="2694841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t">
            <a:spAutoFit/>
          </a:bodyPr>
          <a:lstStyle/>
          <a:p>
            <a:pPr marL="321457" indent="-321457" defTabSz="410751" hangingPunct="0">
              <a:buFont typeface="Arial" panose="020B0604020202020204" pitchFamily="34" charset="0"/>
              <a:buChar char="•"/>
            </a:pPr>
            <a:r>
              <a:rPr lang="da-DK" sz="2531" dirty="0" err="1"/>
              <a:t>Grouping</a:t>
            </a:r>
            <a:r>
              <a:rPr lang="da-DK" sz="2531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of data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932" y="1641183"/>
            <a:ext cx="4699835" cy="163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13" y="3406089"/>
            <a:ext cx="4720515" cy="161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13" y="5131868"/>
            <a:ext cx="4720515" cy="161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3"/>
          <a:stretch/>
        </p:blipFill>
        <p:spPr bwMode="auto">
          <a:xfrm>
            <a:off x="1751472" y="2867698"/>
            <a:ext cx="3529107" cy="3549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FD86A2-9BBC-48AB-9BF4-69F7B0D81175}"/>
              </a:ext>
            </a:extLst>
          </p:cNvPr>
          <p:cNvSpPr txBox="1"/>
          <p:nvPr/>
        </p:nvSpPr>
        <p:spPr>
          <a:xfrm>
            <a:off x="2055813" y="2581626"/>
            <a:ext cx="881062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da-DK" sz="1687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Interval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9012B-4619-47F1-A75E-754D8FF355BC}"/>
              </a:ext>
            </a:extLst>
          </p:cNvPr>
          <p:cNvSpPr txBox="1"/>
          <p:nvPr/>
        </p:nvSpPr>
        <p:spPr>
          <a:xfrm>
            <a:off x="3393228" y="2614039"/>
            <a:ext cx="881062" cy="26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da-DK" sz="1266" dirty="0"/>
              <a:t>Center</a:t>
            </a:r>
            <a:endParaRPr lang="da-DK" sz="1687" dirty="0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267A-8602-4EE4-8EEA-6477FE3321C1}"/>
              </a:ext>
            </a:extLst>
          </p:cNvPr>
          <p:cNvSpPr txBox="1"/>
          <p:nvPr/>
        </p:nvSpPr>
        <p:spPr>
          <a:xfrm>
            <a:off x="4576932" y="2614039"/>
            <a:ext cx="881062" cy="26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da-DK" sz="1266" dirty="0" err="1"/>
              <a:t>Freq</a:t>
            </a:r>
            <a:endParaRPr lang="da-DK" sz="1687" dirty="0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2F4D5-5B61-4765-966A-E906F3E465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877283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Cup Example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xfrm>
            <a:off x="1691136" y="1479721"/>
            <a:ext cx="6141549" cy="869945"/>
          </a:xfrm>
          <a:prstGeom prst="rect">
            <a:avLst/>
          </a:prstGeom>
        </p:spPr>
        <p:txBody>
          <a:bodyPr/>
          <a:lstStyle/>
          <a:p>
            <a:pPr marL="341548" indent="-341548">
              <a:spcBef>
                <a:spcPts val="562"/>
              </a:spcBef>
              <a:defRPr sz="2800"/>
            </a:pPr>
            <a:r>
              <a:rPr dirty="0"/>
              <a:t>What would we </a:t>
            </a:r>
            <a:r>
              <a:rPr dirty="0">
                <a:solidFill>
                  <a:srgbClr val="FF2600"/>
                </a:solidFill>
              </a:rPr>
              <a:t>typically</a:t>
            </a:r>
            <a:r>
              <a:rPr dirty="0"/>
              <a:t> observe, if the machine is adequately calibrated?</a:t>
            </a:r>
          </a:p>
        </p:txBody>
      </p:sp>
      <p:pic>
        <p:nvPicPr>
          <p:cNvPr id="296" name="image25.png"/>
          <p:cNvPicPr>
            <a:picLocks noChangeAspect="1"/>
          </p:cNvPicPr>
          <p:nvPr/>
        </p:nvPicPr>
        <p:blipFill>
          <a:blip r:embed="rId3">
            <a:extLst/>
          </a:blip>
          <a:srcRect l="4712" t="5254" r="4712" b="1848"/>
          <a:stretch>
            <a:fillRect/>
          </a:stretch>
        </p:blipFill>
        <p:spPr>
          <a:xfrm>
            <a:off x="1709648" y="2248353"/>
            <a:ext cx="5072629" cy="3410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icture 29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312194">
            <a:off x="6535881" y="3567920"/>
            <a:ext cx="544893" cy="173366"/>
          </a:xfrm>
          <a:prstGeom prst="rect">
            <a:avLst/>
          </a:prstGeom>
        </p:spPr>
      </p:pic>
      <p:pic>
        <p:nvPicPr>
          <p:cNvPr id="299" name="Picture 298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2304674">
            <a:off x="6489137" y="3905877"/>
            <a:ext cx="592237" cy="173365"/>
          </a:xfrm>
          <a:prstGeom prst="rect">
            <a:avLst/>
          </a:prstGeom>
        </p:spPr>
      </p:pic>
      <p:sp>
        <p:nvSpPr>
          <p:cNvPr id="301" name="Shape 301"/>
          <p:cNvSpPr/>
          <p:nvPr/>
        </p:nvSpPr>
        <p:spPr>
          <a:xfrm>
            <a:off x="2326886" y="2889689"/>
            <a:ext cx="4345664" cy="787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600" extrusionOk="0">
                <a:moveTo>
                  <a:pt x="3189" y="2979"/>
                </a:moveTo>
                <a:cubicBezTo>
                  <a:pt x="3009" y="3724"/>
                  <a:pt x="2809" y="4336"/>
                  <a:pt x="2650" y="5214"/>
                </a:cubicBezTo>
                <a:cubicBezTo>
                  <a:pt x="2590" y="5545"/>
                  <a:pt x="2537" y="5919"/>
                  <a:pt x="2470" y="6207"/>
                </a:cubicBezTo>
                <a:cubicBezTo>
                  <a:pt x="2339" y="6772"/>
                  <a:pt x="2232" y="6890"/>
                  <a:pt x="2111" y="7448"/>
                </a:cubicBezTo>
                <a:cubicBezTo>
                  <a:pt x="2062" y="7673"/>
                  <a:pt x="2025" y="7968"/>
                  <a:pt x="1976" y="8193"/>
                </a:cubicBezTo>
                <a:cubicBezTo>
                  <a:pt x="1935" y="8384"/>
                  <a:pt x="1885" y="8516"/>
                  <a:pt x="1841" y="8690"/>
                </a:cubicBezTo>
                <a:cubicBezTo>
                  <a:pt x="1780" y="8930"/>
                  <a:pt x="1725" y="9215"/>
                  <a:pt x="1662" y="9434"/>
                </a:cubicBezTo>
                <a:cubicBezTo>
                  <a:pt x="1605" y="9631"/>
                  <a:pt x="1536" y="9716"/>
                  <a:pt x="1482" y="9931"/>
                </a:cubicBezTo>
                <a:cubicBezTo>
                  <a:pt x="1430" y="10135"/>
                  <a:pt x="1395" y="10447"/>
                  <a:pt x="1347" y="10676"/>
                </a:cubicBezTo>
                <a:cubicBezTo>
                  <a:pt x="1174" y="11496"/>
                  <a:pt x="1210" y="11342"/>
                  <a:pt x="1033" y="11669"/>
                </a:cubicBezTo>
                <a:cubicBezTo>
                  <a:pt x="701" y="12892"/>
                  <a:pt x="850" y="12304"/>
                  <a:pt x="584" y="13407"/>
                </a:cubicBezTo>
                <a:cubicBezTo>
                  <a:pt x="369" y="15189"/>
                  <a:pt x="480" y="14475"/>
                  <a:pt x="269" y="15641"/>
                </a:cubicBezTo>
                <a:cubicBezTo>
                  <a:pt x="254" y="15890"/>
                  <a:pt x="247" y="16157"/>
                  <a:pt x="224" y="16386"/>
                </a:cubicBezTo>
                <a:cubicBezTo>
                  <a:pt x="-33" y="18947"/>
                  <a:pt x="101" y="16935"/>
                  <a:pt x="0" y="18621"/>
                </a:cubicBezTo>
                <a:cubicBezTo>
                  <a:pt x="30" y="19619"/>
                  <a:pt x="8" y="20157"/>
                  <a:pt x="135" y="20855"/>
                </a:cubicBezTo>
                <a:cubicBezTo>
                  <a:pt x="173" y="21066"/>
                  <a:pt x="224" y="21186"/>
                  <a:pt x="269" y="21352"/>
                </a:cubicBezTo>
                <a:cubicBezTo>
                  <a:pt x="883" y="21269"/>
                  <a:pt x="1497" y="21258"/>
                  <a:pt x="2111" y="21103"/>
                </a:cubicBezTo>
                <a:cubicBezTo>
                  <a:pt x="2158" y="21092"/>
                  <a:pt x="2198" y="20855"/>
                  <a:pt x="2246" y="20855"/>
                </a:cubicBezTo>
                <a:cubicBezTo>
                  <a:pt x="3518" y="20855"/>
                  <a:pt x="4791" y="21021"/>
                  <a:pt x="6063" y="21103"/>
                </a:cubicBezTo>
                <a:cubicBezTo>
                  <a:pt x="6711" y="21302"/>
                  <a:pt x="6803" y="21548"/>
                  <a:pt x="7366" y="21103"/>
                </a:cubicBezTo>
                <a:cubicBezTo>
                  <a:pt x="7524" y="20979"/>
                  <a:pt x="7493" y="20752"/>
                  <a:pt x="7635" y="20359"/>
                </a:cubicBezTo>
                <a:cubicBezTo>
                  <a:pt x="7727" y="20104"/>
                  <a:pt x="7909" y="19957"/>
                  <a:pt x="7995" y="19862"/>
                </a:cubicBezTo>
                <a:lnTo>
                  <a:pt x="10330" y="20110"/>
                </a:lnTo>
                <a:cubicBezTo>
                  <a:pt x="10392" y="20123"/>
                  <a:pt x="10449" y="20298"/>
                  <a:pt x="10510" y="20359"/>
                </a:cubicBezTo>
                <a:cubicBezTo>
                  <a:pt x="10614" y="20463"/>
                  <a:pt x="10719" y="20524"/>
                  <a:pt x="10824" y="20607"/>
                </a:cubicBezTo>
                <a:cubicBezTo>
                  <a:pt x="11808" y="20437"/>
                  <a:pt x="13046" y="20072"/>
                  <a:pt x="14013" y="20607"/>
                </a:cubicBezTo>
                <a:cubicBezTo>
                  <a:pt x="14060" y="20633"/>
                  <a:pt x="14019" y="21207"/>
                  <a:pt x="14058" y="21352"/>
                </a:cubicBezTo>
                <a:cubicBezTo>
                  <a:pt x="14121" y="21586"/>
                  <a:pt x="14208" y="21517"/>
                  <a:pt x="14283" y="21600"/>
                </a:cubicBezTo>
                <a:cubicBezTo>
                  <a:pt x="14411" y="21521"/>
                  <a:pt x="14671" y="21519"/>
                  <a:pt x="14821" y="21103"/>
                </a:cubicBezTo>
                <a:cubicBezTo>
                  <a:pt x="14987" y="20647"/>
                  <a:pt x="14990" y="20122"/>
                  <a:pt x="15226" y="20110"/>
                </a:cubicBezTo>
                <a:lnTo>
                  <a:pt x="20256" y="19862"/>
                </a:lnTo>
                <a:cubicBezTo>
                  <a:pt x="20493" y="19425"/>
                  <a:pt x="20365" y="19832"/>
                  <a:pt x="20571" y="18124"/>
                </a:cubicBezTo>
                <a:cubicBezTo>
                  <a:pt x="20600" y="17876"/>
                  <a:pt x="20643" y="17662"/>
                  <a:pt x="20660" y="17379"/>
                </a:cubicBezTo>
                <a:cubicBezTo>
                  <a:pt x="20711" y="16544"/>
                  <a:pt x="20706" y="16500"/>
                  <a:pt x="20795" y="15641"/>
                </a:cubicBezTo>
                <a:cubicBezTo>
                  <a:pt x="20822" y="15382"/>
                  <a:pt x="20843" y="15083"/>
                  <a:pt x="20885" y="14897"/>
                </a:cubicBezTo>
                <a:cubicBezTo>
                  <a:pt x="20922" y="14733"/>
                  <a:pt x="20975" y="14731"/>
                  <a:pt x="21020" y="14648"/>
                </a:cubicBezTo>
                <a:cubicBezTo>
                  <a:pt x="21364" y="13221"/>
                  <a:pt x="21070" y="14611"/>
                  <a:pt x="21289" y="13159"/>
                </a:cubicBezTo>
                <a:cubicBezTo>
                  <a:pt x="21330" y="12889"/>
                  <a:pt x="21383" y="12684"/>
                  <a:pt x="21424" y="12414"/>
                </a:cubicBezTo>
                <a:cubicBezTo>
                  <a:pt x="21521" y="11772"/>
                  <a:pt x="21514" y="11671"/>
                  <a:pt x="21559" y="10924"/>
                </a:cubicBezTo>
                <a:cubicBezTo>
                  <a:pt x="21544" y="9352"/>
                  <a:pt x="21567" y="7754"/>
                  <a:pt x="21514" y="6207"/>
                </a:cubicBezTo>
                <a:cubicBezTo>
                  <a:pt x="21499" y="5781"/>
                  <a:pt x="21235" y="5486"/>
                  <a:pt x="21199" y="5462"/>
                </a:cubicBezTo>
                <a:cubicBezTo>
                  <a:pt x="21005" y="5336"/>
                  <a:pt x="20810" y="5316"/>
                  <a:pt x="20615" y="5214"/>
                </a:cubicBezTo>
                <a:cubicBezTo>
                  <a:pt x="20495" y="5151"/>
                  <a:pt x="20376" y="5048"/>
                  <a:pt x="20256" y="4966"/>
                </a:cubicBezTo>
                <a:cubicBezTo>
                  <a:pt x="19694" y="4189"/>
                  <a:pt x="20393" y="5181"/>
                  <a:pt x="19942" y="4469"/>
                </a:cubicBezTo>
                <a:cubicBezTo>
                  <a:pt x="19882" y="4375"/>
                  <a:pt x="19821" y="4314"/>
                  <a:pt x="19762" y="4221"/>
                </a:cubicBezTo>
                <a:cubicBezTo>
                  <a:pt x="19588" y="3947"/>
                  <a:pt x="19620" y="3850"/>
                  <a:pt x="19403" y="3724"/>
                </a:cubicBezTo>
                <a:cubicBezTo>
                  <a:pt x="19194" y="3603"/>
                  <a:pt x="18984" y="3559"/>
                  <a:pt x="18774" y="3476"/>
                </a:cubicBezTo>
                <a:cubicBezTo>
                  <a:pt x="18729" y="3393"/>
                  <a:pt x="18685" y="3299"/>
                  <a:pt x="18639" y="3228"/>
                </a:cubicBezTo>
                <a:cubicBezTo>
                  <a:pt x="18572" y="3121"/>
                  <a:pt x="18397" y="2930"/>
                  <a:pt x="18325" y="2731"/>
                </a:cubicBezTo>
                <a:cubicBezTo>
                  <a:pt x="18277" y="2598"/>
                  <a:pt x="18239" y="2356"/>
                  <a:pt x="18190" y="2235"/>
                </a:cubicBezTo>
                <a:cubicBezTo>
                  <a:pt x="18104" y="2022"/>
                  <a:pt x="17921" y="1738"/>
                  <a:pt x="17921" y="1738"/>
                </a:cubicBezTo>
                <a:cubicBezTo>
                  <a:pt x="17876" y="1572"/>
                  <a:pt x="17835" y="1363"/>
                  <a:pt x="17786" y="1241"/>
                </a:cubicBezTo>
                <a:cubicBezTo>
                  <a:pt x="17731" y="1107"/>
                  <a:pt x="17430" y="565"/>
                  <a:pt x="17337" y="497"/>
                </a:cubicBezTo>
                <a:cubicBezTo>
                  <a:pt x="17173" y="376"/>
                  <a:pt x="17007" y="344"/>
                  <a:pt x="16843" y="248"/>
                </a:cubicBezTo>
                <a:cubicBezTo>
                  <a:pt x="16723" y="178"/>
                  <a:pt x="16603" y="83"/>
                  <a:pt x="16483" y="0"/>
                </a:cubicBezTo>
                <a:cubicBezTo>
                  <a:pt x="16084" y="736"/>
                  <a:pt x="16520" y="4"/>
                  <a:pt x="15585" y="497"/>
                </a:cubicBezTo>
                <a:cubicBezTo>
                  <a:pt x="15524" y="529"/>
                  <a:pt x="15467" y="705"/>
                  <a:pt x="15405" y="745"/>
                </a:cubicBezTo>
                <a:cubicBezTo>
                  <a:pt x="15212" y="871"/>
                  <a:pt x="15016" y="891"/>
                  <a:pt x="14821" y="993"/>
                </a:cubicBezTo>
                <a:cubicBezTo>
                  <a:pt x="14701" y="1056"/>
                  <a:pt x="14582" y="1172"/>
                  <a:pt x="14462" y="1241"/>
                </a:cubicBezTo>
                <a:cubicBezTo>
                  <a:pt x="14298" y="1337"/>
                  <a:pt x="14133" y="1407"/>
                  <a:pt x="13968" y="1490"/>
                </a:cubicBezTo>
                <a:cubicBezTo>
                  <a:pt x="13908" y="1572"/>
                  <a:pt x="13848" y="1644"/>
                  <a:pt x="13788" y="1738"/>
                </a:cubicBezTo>
                <a:cubicBezTo>
                  <a:pt x="13743" y="1810"/>
                  <a:pt x="13700" y="1929"/>
                  <a:pt x="13654" y="1986"/>
                </a:cubicBezTo>
                <a:cubicBezTo>
                  <a:pt x="13565" y="2095"/>
                  <a:pt x="13474" y="2144"/>
                  <a:pt x="13384" y="2235"/>
                </a:cubicBezTo>
                <a:cubicBezTo>
                  <a:pt x="13309" y="2310"/>
                  <a:pt x="13235" y="2400"/>
                  <a:pt x="13160" y="2483"/>
                </a:cubicBezTo>
                <a:cubicBezTo>
                  <a:pt x="12726" y="2400"/>
                  <a:pt x="12292" y="2235"/>
                  <a:pt x="11857" y="2235"/>
                </a:cubicBezTo>
                <a:lnTo>
                  <a:pt x="6872" y="2483"/>
                </a:lnTo>
                <a:cubicBezTo>
                  <a:pt x="6824" y="2487"/>
                  <a:pt x="6784" y="2688"/>
                  <a:pt x="6737" y="2731"/>
                </a:cubicBezTo>
                <a:cubicBezTo>
                  <a:pt x="6603" y="2854"/>
                  <a:pt x="6468" y="2960"/>
                  <a:pt x="6333" y="2979"/>
                </a:cubicBezTo>
                <a:cubicBezTo>
                  <a:pt x="3127" y="3434"/>
                  <a:pt x="3713" y="2979"/>
                  <a:pt x="3189" y="2979"/>
                </a:cubicBez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 sz="2250"/>
          </a:p>
        </p:txBody>
      </p:sp>
      <p:pic>
        <p:nvPicPr>
          <p:cNvPr id="302" name="Picture 301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8976091">
            <a:off x="6623140" y="3114037"/>
            <a:ext cx="703320" cy="173366"/>
          </a:xfrm>
          <a:prstGeom prst="rect">
            <a:avLst/>
          </a:prstGeom>
        </p:spPr>
      </p:pic>
      <p:grpSp>
        <p:nvGrpSpPr>
          <p:cNvPr id="306" name="Group 306"/>
          <p:cNvGrpSpPr/>
          <p:nvPr/>
        </p:nvGrpSpPr>
        <p:grpSpPr>
          <a:xfrm>
            <a:off x="5582759" y="5336959"/>
            <a:ext cx="5771041" cy="1488578"/>
            <a:chOff x="0" y="-49984"/>
            <a:chExt cx="8429661" cy="2124622"/>
          </a:xfrm>
        </p:grpSpPr>
        <p:sp>
          <p:nvSpPr>
            <p:cNvPr id="304" name="Shape 304"/>
            <p:cNvSpPr/>
            <p:nvPr/>
          </p:nvSpPr>
          <p:spPr>
            <a:xfrm>
              <a:off x="0" y="-1"/>
              <a:ext cx="8429662" cy="2024655"/>
            </a:xfrm>
            <a:prstGeom prst="rect">
              <a:avLst/>
            </a:prstGeom>
            <a:solidFill>
              <a:srgbClr val="4F81BD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 sz="1969"/>
            </a:p>
          </p:txBody>
        </p:sp>
        <p:sp>
          <p:nvSpPr>
            <p:cNvPr id="305" name="Shape 305"/>
            <p:cNvSpPr/>
            <p:nvPr/>
          </p:nvSpPr>
          <p:spPr>
            <a:xfrm>
              <a:off x="0" y="-49985"/>
              <a:ext cx="8429662" cy="2124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300" b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rPr sz="1617" dirty="0"/>
                <a:t>Conclusion: If the machine is adequately calibrated, then due to random variation, we will often observe a sample mean (or average) that is more extreme than the actually observed value of 250.2 g.</a:t>
              </a:r>
            </a:p>
          </p:txBody>
        </p:sp>
      </p:grpSp>
      <p:sp>
        <p:nvSpPr>
          <p:cNvPr id="307" name="Shape 307"/>
          <p:cNvSpPr/>
          <p:nvPr/>
        </p:nvSpPr>
        <p:spPr>
          <a:xfrm>
            <a:off x="6681397" y="2525653"/>
            <a:ext cx="3826481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1406" dirty="0">
                <a:latin typeface="Segoe Print" panose="02000600000000000000" pitchFamily="2" charset="0"/>
              </a:rPr>
              <a:t>28 of the 100 simulated values are more extreme than our observation.</a:t>
            </a:r>
          </a:p>
        </p:txBody>
      </p:sp>
      <p:sp>
        <p:nvSpPr>
          <p:cNvPr id="308" name="Shape 308"/>
          <p:cNvSpPr/>
          <p:nvPr/>
        </p:nvSpPr>
        <p:spPr>
          <a:xfrm>
            <a:off x="5792216" y="3454348"/>
            <a:ext cx="4045219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1406" dirty="0">
                <a:latin typeface="Segoe Print" panose="02000600000000000000" pitchFamily="2" charset="0"/>
              </a:rPr>
              <a:t>Observed value</a:t>
            </a:r>
          </a:p>
        </p:txBody>
      </p:sp>
      <p:sp>
        <p:nvSpPr>
          <p:cNvPr id="309" name="Shape 309"/>
          <p:cNvSpPr/>
          <p:nvPr/>
        </p:nvSpPr>
        <p:spPr>
          <a:xfrm>
            <a:off x="5868162" y="3985970"/>
            <a:ext cx="4045219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900">
                <a:solidFill>
                  <a:srgbClr val="F12922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r>
              <a:rPr sz="1406" dirty="0">
                <a:latin typeface="Segoe Print" panose="02000600000000000000" pitchFamily="2" charset="0"/>
              </a:rPr>
              <a:t>Theoretical value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6EED2C-DEB9-4E06-8436-681C40F9FA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a-DK" smtClean="0"/>
              <a:t>9</a:t>
            </a:fld>
            <a:endParaRPr lang="da-DK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relight_First_M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inion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relight_First_MW" id="{9EE3B217-3E0E-4669-B32E-CD89D8110D9C}" vid="{520CEAE8-E141-494F-B056-50C0B8AE72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7D6BC30F8DDD4CAAA0A93C68AB7DF2" ma:contentTypeVersion="10" ma:contentTypeDescription="Opret et nyt dokument." ma:contentTypeScope="" ma:versionID="a22c226a22b4b8ecb973a2ef5fdc7d10">
  <xsd:schema xmlns:xsd="http://www.w3.org/2001/XMLSchema" xmlns:xs="http://www.w3.org/2001/XMLSchema" xmlns:p="http://schemas.microsoft.com/office/2006/metadata/properties" xmlns:ns3="719ec719-822f-4136-b373-f06d254d1ce2" targetNamespace="http://schemas.microsoft.com/office/2006/metadata/properties" ma:root="true" ma:fieldsID="493b888fd4622586ee36bf4e702c88b1" ns3:_="">
    <xsd:import namespace="719ec719-822f-4136-b373-f06d254d1ce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9ec719-822f-4136-b373-f06d254d1c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B37B4F-57DB-4ABC-B071-2DD008AAB8B2}">
  <ds:schemaRefs>
    <ds:schemaRef ds:uri="http://purl.org/dc/terms/"/>
    <ds:schemaRef ds:uri="719ec719-822f-4136-b373-f06d254d1ce2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EE9DAE4-D5E3-4DD6-ACFA-15B8604D9E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9ec719-822f-4136-b373-f06d254d1c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C46C37-6010-4073-A99A-931B2ABFE8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Shorelight_First_MW</Template>
  <TotalTime>19828</TotalTime>
  <Words>1268</Words>
  <Application>Microsoft Office PowerPoint</Application>
  <PresentationFormat>Widescreen</PresentationFormat>
  <Paragraphs>202</Paragraphs>
  <Slides>33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Calibri</vt:lpstr>
      <vt:lpstr>Cambria Math</vt:lpstr>
      <vt:lpstr>Chalkduster</vt:lpstr>
      <vt:lpstr>Helvetica Neue Light</vt:lpstr>
      <vt:lpstr>Minion Pro</vt:lpstr>
      <vt:lpstr>Palatino</vt:lpstr>
      <vt:lpstr>Segoe Print</vt:lpstr>
      <vt:lpstr>Trebuchet MS</vt:lpstr>
      <vt:lpstr>VIA Type Office</vt:lpstr>
      <vt:lpstr>VIA Type Office Light</vt:lpstr>
      <vt:lpstr>Wingdings</vt:lpstr>
      <vt:lpstr>Zapf Dingbats</vt:lpstr>
      <vt:lpstr>Shorelight_First_MW</vt:lpstr>
      <vt:lpstr>SMP Stochastic Modelling and Processes</vt:lpstr>
      <vt:lpstr>Descriptive Statistics</vt:lpstr>
      <vt:lpstr>Inferential Statistics</vt:lpstr>
      <vt:lpstr>Cup Example</vt:lpstr>
      <vt:lpstr>Cup Example</vt:lpstr>
      <vt:lpstr>Cup Example</vt:lpstr>
      <vt:lpstr>Histograms</vt:lpstr>
      <vt:lpstr>Histograms</vt:lpstr>
      <vt:lpstr>Cup Example</vt:lpstr>
      <vt:lpstr>Cup Example</vt:lpstr>
      <vt:lpstr>Probability Plot</vt:lpstr>
      <vt:lpstr>Population</vt:lpstr>
      <vt:lpstr>Sample</vt:lpstr>
      <vt:lpstr>Statistical Model</vt:lpstr>
      <vt:lpstr>Statistic</vt:lpstr>
      <vt:lpstr>Estimator</vt:lpstr>
      <vt:lpstr>Point Estimation</vt:lpstr>
      <vt:lpstr>Some Parameters &amp; Their Statistics</vt:lpstr>
      <vt:lpstr>Maximum-likelihood Estimator</vt:lpstr>
      <vt:lpstr>Maximum-likelihood Estimate of the Mean</vt:lpstr>
      <vt:lpstr>Maximum-Likelihood Estimate of the Mean</vt:lpstr>
      <vt:lpstr>Maximum-likelihood Estimator for Binomial Data</vt:lpstr>
      <vt:lpstr>Unbiased Estimator</vt:lpstr>
      <vt:lpstr>The Sample Variance</vt:lpstr>
      <vt:lpstr>Example 7.3 | Sample Mean and Variance are Unbiased</vt:lpstr>
      <vt:lpstr>Standard Error: Reporting a Point Estimate</vt:lpstr>
      <vt:lpstr>Central Limit Theorem</vt:lpstr>
      <vt:lpstr>Central Limit Theorem</vt:lpstr>
      <vt:lpstr>Skewness and kurtosis</vt:lpstr>
      <vt:lpstr>Skewness and kurtosis</vt:lpstr>
      <vt:lpstr>Kernel Density Estimate</vt:lpstr>
      <vt:lpstr>PowerPoint Presentation</vt:lpstr>
      <vt:lpstr>Mean Squared Error of an Estimator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Matrices</dc:title>
  <dc:creator>Mani Krishna</dc:creator>
  <cp:lastModifiedBy>Richard Brooks (RIB) | VIA</cp:lastModifiedBy>
  <cp:revision>903</cp:revision>
  <dcterms:created xsi:type="dcterms:W3CDTF">2016-08-14T23:39:53Z</dcterms:created>
  <dcterms:modified xsi:type="dcterms:W3CDTF">2022-01-25T07:15:10Z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0x010100F67D6BC30F8DDD4CAAA0A93C68AB7DF2</vt:lpwstr>
  </property>
</Properties>
</file>